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67" r:id="rId3"/>
    <p:sldId id="264" r:id="rId4"/>
    <p:sldId id="258" r:id="rId5"/>
    <p:sldId id="273" r:id="rId6"/>
    <p:sldId id="259" r:id="rId7"/>
    <p:sldId id="269" r:id="rId8"/>
    <p:sldId id="260" r:id="rId9"/>
    <p:sldId id="268" r:id="rId10"/>
    <p:sldId id="261" r:id="rId11"/>
    <p:sldId id="262" r:id="rId12"/>
    <p:sldId id="263" r:id="rId13"/>
    <p:sldId id="265" r:id="rId14"/>
    <p:sldId id="257" r:id="rId15"/>
    <p:sldId id="266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>
        <p:scale>
          <a:sx n="82" d="100"/>
          <a:sy n="82" d="100"/>
        </p:scale>
        <p:origin x="-1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15B03B-FD3A-48A0-AA50-6B77F2F68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763928"/>
            <a:ext cx="8361229" cy="4699323"/>
          </a:xfrm>
        </p:spPr>
        <p:txBody>
          <a:bodyPr/>
          <a:lstStyle/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A8AAF1F-AEAF-47F1-AE6D-223052188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752354"/>
            <a:ext cx="8534400" cy="547482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70C0"/>
                </a:solidFill>
              </a:rPr>
              <a:t>Подготовил воспитатель</a:t>
            </a:r>
          </a:p>
          <a:p>
            <a:pPr algn="l"/>
            <a:r>
              <a:rPr lang="ru-RU" dirty="0" smtClean="0">
                <a:solidFill>
                  <a:srgbClr val="0070C0"/>
                </a:solidFill>
              </a:rPr>
              <a:t>Тарасенко Любовь Александровна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645" y="1519588"/>
            <a:ext cx="5157204" cy="3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31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85830E-3E70-4D6C-B84A-29C70F2AF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70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09DE7B-CB8F-45B9-A545-598589DB0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47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AB230E-FC0D-4719-8A70-871BBD7AC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08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3BC272-7493-4273-8690-B80ACEBC9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6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98DDBC-FE98-4C31-A307-E2140BBB8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05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A879EB0-AD2B-4D80-B4D0-87123E7B2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17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9CB35A1-CD0E-4791-9B84-8B4B860200FA}"/>
              </a:ext>
            </a:extLst>
          </p:cNvPr>
          <p:cNvSpPr/>
          <p:nvPr/>
        </p:nvSpPr>
        <p:spPr>
          <a:xfrm>
            <a:off x="3048000" y="1305344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Пальчиковая гимнастика “Цветок”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Цветочек вырос на поляне,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(Соединить руки, изображая “бутон”)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Утром весенним раскрыл лепестки.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(Раскрыть руки, разжать пальцы)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Всем лепесткам красоту и питание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(В ритм словам раздвигать и соединять пальцы)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Дружно дают под землей корешки!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(Соединить руки тыльными сторонами, пошевелить пальчиками – “корешками”)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Вечер. Цветки закрывают лепестки.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(Плотно сжать переплетенные пальцы)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Тихо засыпают, головки опускают.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(Положить руки на колени)</a:t>
            </a:r>
          </a:p>
        </p:txBody>
      </p:sp>
    </p:spTree>
    <p:extLst>
      <p:ext uri="{BB962C8B-B14F-4D97-AF65-F5344CB8AC3E}">
        <p14:creationId xmlns:p14="http://schemas.microsoft.com/office/powerpoint/2010/main" val="3746844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A629561-BDEA-4C25-ACA5-968A76B46042}"/>
              </a:ext>
            </a:extLst>
          </p:cNvPr>
          <p:cNvSpPr/>
          <p:nvPr/>
        </p:nvSpPr>
        <p:spPr>
          <a:xfrm>
            <a:off x="3136135" y="795425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Дидактическое упражнение “Подбери слово”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Подберите слова, которые похожи на первоцветы: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Желтый, как ....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Круглый, как ...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Мягкий, как ...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Белый, как ...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Пушистый, как ...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Хрупкий, как ...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950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1882B04-BEC6-4B0C-BBF6-5298B881C66A}"/>
              </a:ext>
            </a:extLst>
          </p:cNvPr>
          <p:cNvSpPr/>
          <p:nvPr/>
        </p:nvSpPr>
        <p:spPr>
          <a:xfrm>
            <a:off x="3576811" y="685801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Я сорвал цветок, и он завял,</a:t>
            </a:r>
          </a:p>
          <a:p>
            <a:r>
              <a:rPr lang="ru-RU" sz="2800" dirty="0">
                <a:solidFill>
                  <a:srgbClr val="FF0000"/>
                </a:solidFill>
              </a:rPr>
              <a:t>Я поймал жука,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И он умер у меня на ладони.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И тогда я понял,</a:t>
            </a:r>
          </a:p>
          <a:p>
            <a:r>
              <a:rPr lang="ru-RU" sz="2800" dirty="0">
                <a:solidFill>
                  <a:srgbClr val="FF0000"/>
                </a:solidFill>
              </a:rPr>
              <a:t>Что прикоснуться к природе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Можно только сердцем.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Берегите первоцветы, весны первые приметы!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Не рвите цветы! Не рвите! Пусть будет нарядной Земля!</a:t>
            </a:r>
          </a:p>
        </p:txBody>
      </p:sp>
    </p:spTree>
    <p:extLst>
      <p:ext uri="{BB962C8B-B14F-4D97-AF65-F5344CB8AC3E}">
        <p14:creationId xmlns:p14="http://schemas.microsoft.com/office/powerpoint/2010/main" val="14942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7A3A39B-4255-46DB-815A-91284A1C7206}"/>
              </a:ext>
            </a:extLst>
          </p:cNvPr>
          <p:cNvSpPr/>
          <p:nvPr/>
        </p:nvSpPr>
        <p:spPr>
          <a:xfrm>
            <a:off x="1371600" y="1009442"/>
            <a:ext cx="9601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   Цветы-первоцветы</a:t>
            </a: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Какие красивые названия у первоцветов! Нежные, весенние, красочные. Некоторые из них закрываются на ночь, а утром, с первыми лучами солнца, раскрываются вновь.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Первоцвет перелеска – самый «звёздный» весенний цветок. Почему? Потому что когда смотришь на него, то, кажется, что в одно место сбежались маленькие звёздочки.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Мать-и-мачеха – самый «солнечный» первоцвет. По какой причине? А цветы мать-и-мачехи похожи на маленькие солнышки.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Ветреница – самый «ветреный» первоцвет. Отчего? Оттого, что цветочки покачиваются на тонких стебельках даже от тихих порывов ветра.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Пролеска – самый «морской» первоцвет. В связи с чем? Просто во время щедрого цветения довольно большая территория заполняется «синими брызгами», они сливаются, образуя «синее море».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Берегите первоцветы! Их не так много в наших лесах. Цветы должны расти, набираться сил, приносить плоды. Чтобы в новом сезоне на этом же месте появились новые, крепкие, красивые первоцветы.</a:t>
            </a:r>
          </a:p>
        </p:txBody>
      </p:sp>
    </p:spTree>
    <p:extLst>
      <p:ext uri="{BB962C8B-B14F-4D97-AF65-F5344CB8AC3E}">
        <p14:creationId xmlns:p14="http://schemas.microsoft.com/office/powerpoint/2010/main" val="64762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B42150-8473-4D92-A7F4-A6F8A442D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1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4D7BFF-0FDB-40A9-A1DB-4F045B7B2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0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613819-F07F-44A7-AF78-30A45D4C88E3}"/>
              </a:ext>
            </a:extLst>
          </p:cNvPr>
          <p:cNvSpPr/>
          <p:nvPr/>
        </p:nvSpPr>
        <p:spPr>
          <a:xfrm>
            <a:off x="3048000" y="751346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Я – медуница, зацвела чуть-чуть позже, но зато как зацвела!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Приподняв сухой листочек,</a:t>
            </a:r>
          </a:p>
          <a:p>
            <a:r>
              <a:rPr lang="ru-RU" b="1" dirty="0">
                <a:solidFill>
                  <a:srgbClr val="00B050"/>
                </a:solidFill>
              </a:rPr>
              <a:t>В первых числах мая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Появляется цветочек</a:t>
            </a:r>
          </a:p>
          <a:p>
            <a:r>
              <a:rPr lang="ru-RU" b="1" dirty="0">
                <a:solidFill>
                  <a:srgbClr val="00B050"/>
                </a:solidFill>
              </a:rPr>
              <a:t>Солнышку кивая.</a:t>
            </a:r>
          </a:p>
          <a:p>
            <a:r>
              <a:rPr lang="ru-RU" b="1" dirty="0">
                <a:solidFill>
                  <a:srgbClr val="00B050"/>
                </a:solidFill>
              </a:rPr>
              <a:t>То сиреневым, то синим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Подмигнет он огоньком –</a:t>
            </a:r>
          </a:p>
          <a:p>
            <a:r>
              <a:rPr lang="ru-RU" b="1" dirty="0">
                <a:solidFill>
                  <a:srgbClr val="00B050"/>
                </a:solidFill>
              </a:rPr>
              <a:t>Это пчелок приглашает</a:t>
            </a:r>
          </a:p>
          <a:p>
            <a:r>
              <a:rPr lang="ru-RU" b="1" dirty="0">
                <a:solidFill>
                  <a:srgbClr val="00B050"/>
                </a:solidFill>
              </a:rPr>
              <a:t>Медуница за медком.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Меня называют сладким букетиком, потому что в моих цветках много сладкого сока-нектара. Медуница - очаровательный весенний цветок, который появляется через 8-10 дней после мать-и-мачехи. Узнаешь меня сразу: только у медуницы бывают разноцветные цветки-колокольчики</a:t>
            </a:r>
          </a:p>
        </p:txBody>
      </p:sp>
    </p:spTree>
    <p:extLst>
      <p:ext uri="{BB962C8B-B14F-4D97-AF65-F5344CB8AC3E}">
        <p14:creationId xmlns:p14="http://schemas.microsoft.com/office/powerpoint/2010/main" val="112877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BA1F89-807B-497C-9652-5F4EDB13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7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BE1503B-69C7-4A7E-AF8B-E147063E990A}"/>
              </a:ext>
            </a:extLst>
          </p:cNvPr>
          <p:cNvSpPr/>
          <p:nvPr/>
        </p:nvSpPr>
        <p:spPr>
          <a:xfrm>
            <a:off x="3048000" y="751344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Ранней солнечной порой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На проталинке весной</a:t>
            </a:r>
          </a:p>
          <a:p>
            <a:r>
              <a:rPr lang="ru-RU" b="1" dirty="0">
                <a:solidFill>
                  <a:srgbClr val="00B050"/>
                </a:solidFill>
              </a:rPr>
              <a:t>Украшают бугорки</a:t>
            </a:r>
          </a:p>
          <a:p>
            <a:r>
              <a:rPr lang="ru-RU" b="1" dirty="0">
                <a:solidFill>
                  <a:srgbClr val="00B050"/>
                </a:solidFill>
              </a:rPr>
              <a:t>Мать-и-мачехи цветки.</a:t>
            </a:r>
          </a:p>
          <a:p>
            <a:r>
              <a:rPr lang="ru-RU" b="1" dirty="0">
                <a:solidFill>
                  <a:srgbClr val="00B050"/>
                </a:solidFill>
              </a:rPr>
              <a:t>В ярких желтеньких платочках</a:t>
            </a:r>
          </a:p>
          <a:p>
            <a:r>
              <a:rPr lang="ru-RU" b="1" dirty="0">
                <a:solidFill>
                  <a:srgbClr val="00B050"/>
                </a:solidFill>
              </a:rPr>
              <a:t>И зелененьких носочках.</a:t>
            </a:r>
          </a:p>
          <a:p>
            <a:r>
              <a:rPr lang="ru-RU" b="1" dirty="0">
                <a:solidFill>
                  <a:srgbClr val="00B050"/>
                </a:solidFill>
              </a:rPr>
              <a:t>Я цвету в апреле – мае.</a:t>
            </a:r>
          </a:p>
          <a:p>
            <a:r>
              <a:rPr lang="ru-RU" b="1" dirty="0">
                <a:solidFill>
                  <a:srgbClr val="00B050"/>
                </a:solidFill>
              </a:rPr>
              <a:t>Я - самая первая зацветаю по весне.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Когда цветы отцветут, появляются большие зеленые листья.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 виду самые обычные, а потрогаешь – вот так дивно!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Одна сторона у листьев теплая, покрытая мягким пушком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другая – гладкая и холодная.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Теплая – это мать, холодная – мачеха</a:t>
            </a:r>
          </a:p>
        </p:txBody>
      </p:sp>
    </p:spTree>
    <p:extLst>
      <p:ext uri="{BB962C8B-B14F-4D97-AF65-F5344CB8AC3E}">
        <p14:creationId xmlns:p14="http://schemas.microsoft.com/office/powerpoint/2010/main" val="85089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8664AE-C72E-4E80-BBE6-A343A3419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717550"/>
            <a:ext cx="8128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64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753A242-CA54-42EF-9FBE-CA5C619EE4D4}"/>
              </a:ext>
            </a:extLst>
          </p:cNvPr>
          <p:cNvSpPr/>
          <p:nvPr/>
        </p:nvSpPr>
        <p:spPr>
          <a:xfrm>
            <a:off x="3048000" y="612846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Я - подснежник</a:t>
            </a:r>
          </a:p>
          <a:p>
            <a:r>
              <a:rPr lang="ru-RU" b="1" dirty="0">
                <a:solidFill>
                  <a:srgbClr val="00B050"/>
                </a:solidFill>
              </a:rPr>
              <a:t>Первым вылез из землицы на проталинке.</a:t>
            </a:r>
          </a:p>
          <a:p>
            <a:r>
              <a:rPr lang="ru-RU" b="1" dirty="0">
                <a:solidFill>
                  <a:srgbClr val="00B050"/>
                </a:solidFill>
              </a:rPr>
              <a:t>Я мороза не боюсь,</a:t>
            </a:r>
          </a:p>
          <a:p>
            <a:r>
              <a:rPr lang="ru-RU" b="1" dirty="0">
                <a:solidFill>
                  <a:srgbClr val="00B050"/>
                </a:solidFill>
              </a:rPr>
              <a:t>Хоть и маленький.</a:t>
            </a:r>
          </a:p>
          <a:p>
            <a:r>
              <a:rPr lang="ru-RU" b="1" dirty="0">
                <a:solidFill>
                  <a:srgbClr val="00B050"/>
                </a:solidFill>
              </a:rPr>
              <a:t>Из-под снега расцветаю, </a:t>
            </a:r>
          </a:p>
          <a:p>
            <a:r>
              <a:rPr lang="ru-RU" b="1" dirty="0">
                <a:solidFill>
                  <a:srgbClr val="00B050"/>
                </a:solidFill>
              </a:rPr>
              <a:t>Раньше всех весну встречаю!</a:t>
            </a:r>
          </a:p>
          <a:p>
            <a:r>
              <a:rPr lang="ru-RU" b="1" dirty="0">
                <a:solidFill>
                  <a:srgbClr val="00B050"/>
                </a:solidFill>
              </a:rPr>
              <a:t>Я - цветок нежный, хрупкий,</a:t>
            </a:r>
          </a:p>
          <a:p>
            <a:r>
              <a:rPr lang="ru-RU" b="1" dirty="0">
                <a:solidFill>
                  <a:srgbClr val="00B050"/>
                </a:solidFill>
              </a:rPr>
              <a:t>Но в то же время гордый и смелый.</a:t>
            </a:r>
          </a:p>
          <a:p>
            <a:r>
              <a:rPr lang="ru-RU" b="1" dirty="0">
                <a:solidFill>
                  <a:srgbClr val="00B050"/>
                </a:solidFill>
              </a:rPr>
              <a:t>Расту рядом со снегом.</a:t>
            </a:r>
          </a:p>
          <a:p>
            <a:r>
              <a:rPr lang="ru-RU" b="1" dirty="0">
                <a:solidFill>
                  <a:srgbClr val="00B050"/>
                </a:solidFill>
              </a:rPr>
              <a:t>Меня обдувают холодные ветра,</a:t>
            </a:r>
          </a:p>
          <a:p>
            <a:r>
              <a:rPr lang="ru-RU" b="1" dirty="0">
                <a:solidFill>
                  <a:srgbClr val="00B050"/>
                </a:solidFill>
              </a:rPr>
              <a:t>Но я не боюсь и прямо стою на своей тонкой ножке.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Легенда о подснежнике: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Старинная русская легенда рассказывает, что однажды старуха Зима со своими спутниками Морозом и Ветром решила не пускать на землю красавицу Весну. Но смелый Подснежник выпрямился, расправил лепестки и попросил защиты у Солнца. Солнце заметило Подснежник, согрело землю и открыло дорогу Весне.</a:t>
            </a:r>
          </a:p>
        </p:txBody>
      </p:sp>
    </p:spTree>
    <p:extLst>
      <p:ext uri="{BB962C8B-B14F-4D97-AF65-F5344CB8AC3E}">
        <p14:creationId xmlns:p14="http://schemas.microsoft.com/office/powerpoint/2010/main" val="387820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</TotalTime>
  <Words>635</Words>
  <Application>Microsoft Office PowerPoint</Application>
  <PresentationFormat>Произвольный</PresentationFormat>
  <Paragraphs>92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EURONICS</cp:lastModifiedBy>
  <cp:revision>4</cp:revision>
  <dcterms:created xsi:type="dcterms:W3CDTF">2020-05-14T09:15:36Z</dcterms:created>
  <dcterms:modified xsi:type="dcterms:W3CDTF">2026-03-06T07:05:34Z</dcterms:modified>
</cp:coreProperties>
</file>