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64" r:id="rId3"/>
    <p:sldId id="259" r:id="rId4"/>
    <p:sldId id="277" r:id="rId5"/>
    <p:sldId id="266" r:id="rId6"/>
    <p:sldId id="267" r:id="rId7"/>
    <p:sldId id="261" r:id="rId8"/>
    <p:sldId id="268" r:id="rId9"/>
    <p:sldId id="269" r:id="rId10"/>
    <p:sldId id="271" r:id="rId11"/>
    <p:sldId id="272" r:id="rId12"/>
    <p:sldId id="263" r:id="rId13"/>
    <p:sldId id="274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64" d="100"/>
          <a:sy n="64" d="100"/>
        </p:scale>
        <p:origin x="-151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CBCA7-A017-4360-9A44-0F68283582A5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CD107-47CF-4BB7-8E1A-421223CF6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CD107-47CF-4BB7-8E1A-421223CF6A7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49608-1FD8-4F72-AFB9-0FE79EF4383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35D53-8874-4E71-9311-E5C5317B3BEC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12698-7938-467B-B646-2D5274F57E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12" Type="http://schemas.openxmlformats.org/officeDocument/2006/relationships/image" Target="../media/image8.png"/><Relationship Id="rId2" Type="http://schemas.openxmlformats.org/officeDocument/2006/relationships/audio" Target="file:///C:\Users\&#1045;&#1083;&#1077;&#1085;&#1072;\Music\luntik_multik_(5music.online).mp3" TargetMode="External"/><Relationship Id="rId1" Type="http://schemas.openxmlformats.org/officeDocument/2006/relationships/audio" Target="file:///C:\Users\&#1045;&#1083;&#1077;&#1085;&#1072;\Desktop\&#1074;&#1086;&#1089;&#1087;&#1080;&#1090;&#1072;&#1090;&#1077;&#1083;&#1100;%20&#1075;&#1086;&#1076;&#1072;%202022\&#1082;&#1086;&#1085;&#1082;&#1091;&#1088;&#1089;%20&#1048;&#1043;&#1056;&#1067;\&#1051;&#1091;&#1085;&#1090;&#1080;&#1082;.mp3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4.wav"/><Relationship Id="rId7" Type="http://schemas.openxmlformats.org/officeDocument/2006/relationships/image" Target="../media/image33.png"/><Relationship Id="rId12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11" Type="http://schemas.openxmlformats.org/officeDocument/2006/relationships/slide" Target="slide9.xml"/><Relationship Id="rId5" Type="http://schemas.openxmlformats.org/officeDocument/2006/relationships/image" Target="../media/image3.jpeg"/><Relationship Id="rId10" Type="http://schemas.openxmlformats.org/officeDocument/2006/relationships/slide" Target="slide11.xml"/><Relationship Id="rId4" Type="http://schemas.openxmlformats.org/officeDocument/2006/relationships/audio" Target="../media/audio10.wav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8.wav"/><Relationship Id="rId7" Type="http://schemas.openxmlformats.org/officeDocument/2006/relationships/image" Target="../media/image19.png"/><Relationship Id="rId12" Type="http://schemas.openxmlformats.org/officeDocument/2006/relationships/slide" Target="slide10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slide" Target="slide3.xml"/><Relationship Id="rId5" Type="http://schemas.openxmlformats.org/officeDocument/2006/relationships/image" Target="../media/image35.png"/><Relationship Id="rId10" Type="http://schemas.openxmlformats.org/officeDocument/2006/relationships/image" Target="../media/image33.png"/><Relationship Id="rId4" Type="http://schemas.openxmlformats.org/officeDocument/2006/relationships/image" Target="../media/image3.jpeg"/><Relationship Id="rId9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audio" Target="../media/audio12.wav"/><Relationship Id="rId7" Type="http://schemas.openxmlformats.org/officeDocument/2006/relationships/image" Target="../media/image20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3.jpeg"/><Relationship Id="rId11" Type="http://schemas.openxmlformats.org/officeDocument/2006/relationships/slide" Target="slide3.xml"/><Relationship Id="rId5" Type="http://schemas.openxmlformats.org/officeDocument/2006/relationships/image" Target="../media/image30.png"/><Relationship Id="rId10" Type="http://schemas.openxmlformats.org/officeDocument/2006/relationships/slide" Target="slide13.xml"/><Relationship Id="rId4" Type="http://schemas.openxmlformats.org/officeDocument/2006/relationships/audio" Target="../media/audio13.wav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3.wav"/><Relationship Id="rId7" Type="http://schemas.openxmlformats.org/officeDocument/2006/relationships/image" Target="../media/image36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21.png"/><Relationship Id="rId10" Type="http://schemas.openxmlformats.org/officeDocument/2006/relationships/slide" Target="slide12.xml"/><Relationship Id="rId4" Type="http://schemas.openxmlformats.org/officeDocument/2006/relationships/image" Target="../media/image3.jpe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3.wav"/><Relationship Id="rId7" Type="http://schemas.openxmlformats.org/officeDocument/2006/relationships/audio" Target="../media/audio11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10" Type="http://schemas.openxmlformats.org/officeDocument/2006/relationships/slide" Target="slide13.xml"/><Relationship Id="rId4" Type="http://schemas.openxmlformats.org/officeDocument/2006/relationships/image" Target="../media/image3.jpeg"/><Relationship Id="rId9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gostsluny.ru/mila" TargetMode="External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ja-rastu.ru/uploads/posts/2016-04/thumbs/1461156007_13.jpg" TargetMode="External"/><Relationship Id="rId12" Type="http://schemas.openxmlformats.org/officeDocument/2006/relationships/image" Target="../media/image4.jpeg"/><Relationship Id="rId2" Type="http://schemas.openxmlformats.org/officeDocument/2006/relationships/audio" Target="file:///C:\Users\&#1045;&#1083;&#1077;&#1085;&#1072;\Music\luntik_multik_(5music.online).mp3" TargetMode="External"/><Relationship Id="rId1" Type="http://schemas.openxmlformats.org/officeDocument/2006/relationships/audio" Target="file:///C:\Users\&#1045;&#1083;&#1077;&#1085;&#1072;\Desktop\&#1074;&#1086;&#1089;&#1087;&#1080;&#1090;&#1072;&#1090;&#1077;&#1083;&#1100;%20&#1075;&#1086;&#1076;&#1072;%202022\&#1082;&#1086;&#1085;&#1082;&#1091;&#1088;&#1089;%20&#1048;&#1043;&#1056;&#1067;\&#1051;&#1091;&#1085;&#1090;&#1080;&#1082;.mp3" TargetMode="External"/><Relationship Id="rId6" Type="http://schemas.openxmlformats.org/officeDocument/2006/relationships/image" Target="../media/image3.jpeg"/><Relationship Id="rId11" Type="http://schemas.openxmlformats.org/officeDocument/2006/relationships/slide" Target="slide3.xml"/><Relationship Id="rId5" Type="http://schemas.openxmlformats.org/officeDocument/2006/relationships/image" Target="../media/image38.png"/><Relationship Id="rId15" Type="http://schemas.openxmlformats.org/officeDocument/2006/relationships/hyperlink" Target="https://www.liveinternet.ru/users/4199102/post282679534/" TargetMode="External"/><Relationship Id="rId10" Type="http://schemas.openxmlformats.org/officeDocument/2006/relationships/hyperlink" Target="https://5music.online/sound" TargetMode="External"/><Relationship Id="rId4" Type="http://schemas.openxmlformats.org/officeDocument/2006/relationships/image" Target="../media/image37.png"/><Relationship Id="rId9" Type="http://schemas.openxmlformats.org/officeDocument/2006/relationships/hyperlink" Target="http://luntik-games.ru/kartinki" TargetMode="External"/><Relationship Id="rId14" Type="http://schemas.openxmlformats.org/officeDocument/2006/relationships/hyperlink" Target="https://www.bing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slide" Target="slide7.xml"/><Relationship Id="rId21" Type="http://schemas.openxmlformats.org/officeDocument/2006/relationships/image" Target="../media/image21.png"/><Relationship Id="rId7" Type="http://schemas.openxmlformats.org/officeDocument/2006/relationships/slide" Target="slide9.xml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3.jpeg"/><Relationship Id="rId16" Type="http://schemas.openxmlformats.org/officeDocument/2006/relationships/image" Target="../media/image18.png"/><Relationship Id="rId20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slide" Target="slide4.xml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12.xml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26.png"/><Relationship Id="rId1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14.png"/><Relationship Id="rId17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png"/><Relationship Id="rId1" Type="http://schemas.openxmlformats.org/officeDocument/2006/relationships/audio" Target="../media/audio1.wav"/><Relationship Id="rId6" Type="http://schemas.openxmlformats.org/officeDocument/2006/relationships/image" Target="../media/image22.png"/><Relationship Id="rId11" Type="http://schemas.openxmlformats.org/officeDocument/2006/relationships/image" Target="../media/image15.png"/><Relationship Id="rId5" Type="http://schemas.openxmlformats.org/officeDocument/2006/relationships/audio" Target="../media/audio4.wav"/><Relationship Id="rId15" Type="http://schemas.openxmlformats.org/officeDocument/2006/relationships/image" Target="../media/image27.png"/><Relationship Id="rId10" Type="http://schemas.openxmlformats.org/officeDocument/2006/relationships/image" Target="../media/image25.png"/><Relationship Id="rId19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openxmlformats.org/officeDocument/2006/relationships/image" Target="../media/image24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7.png"/><Relationship Id="rId1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12" Type="http://schemas.openxmlformats.org/officeDocument/2006/relationships/image" Target="../media/image25.png"/><Relationship Id="rId17" Type="http://schemas.openxmlformats.org/officeDocument/2006/relationships/slide" Target="slide4.xml"/><Relationship Id="rId2" Type="http://schemas.openxmlformats.org/officeDocument/2006/relationships/notesSlide" Target="../notesSlides/notesSlide1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5.png"/><Relationship Id="rId5" Type="http://schemas.openxmlformats.org/officeDocument/2006/relationships/audio" Target="../media/audio4.wav"/><Relationship Id="rId15" Type="http://schemas.openxmlformats.org/officeDocument/2006/relationships/image" Target="../media/image13.png"/><Relationship Id="rId10" Type="http://schemas.openxmlformats.org/officeDocument/2006/relationships/image" Target="../media/image14.png"/><Relationship Id="rId19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openxmlformats.org/officeDocument/2006/relationships/image" Target="../media/image26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.png"/><Relationship Id="rId1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12" Type="http://schemas.openxmlformats.org/officeDocument/2006/relationships/image" Target="../media/image26.png"/><Relationship Id="rId17" Type="http://schemas.openxmlformats.org/officeDocument/2006/relationships/audio" Target="../media/audio1.wav"/><Relationship Id="rId2" Type="http://schemas.openxmlformats.org/officeDocument/2006/relationships/audio" Target="../media/audio2.wav"/><Relationship Id="rId16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14.png"/><Relationship Id="rId5" Type="http://schemas.openxmlformats.org/officeDocument/2006/relationships/image" Target="../media/image23.png"/><Relationship Id="rId15" Type="http://schemas.openxmlformats.org/officeDocument/2006/relationships/slide" Target="slide3.xml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7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5.wav"/><Relationship Id="rId7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image" Target="../media/image17.png"/><Relationship Id="rId10" Type="http://schemas.openxmlformats.org/officeDocument/2006/relationships/slide" Target="slide3.xml"/><Relationship Id="rId4" Type="http://schemas.openxmlformats.org/officeDocument/2006/relationships/image" Target="../media/image3.jpe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12" Type="http://schemas.openxmlformats.org/officeDocument/2006/relationships/slide" Target="slide7.xml"/><Relationship Id="rId2" Type="http://schemas.openxmlformats.org/officeDocument/2006/relationships/audio" Target="../media/audio6.wav"/><Relationship Id="rId1" Type="http://schemas.openxmlformats.org/officeDocument/2006/relationships/audio" Target="../media/audio7.wav"/><Relationship Id="rId6" Type="http://schemas.openxmlformats.org/officeDocument/2006/relationships/audio" Target="../media/audio2.wav"/><Relationship Id="rId11" Type="http://schemas.openxmlformats.org/officeDocument/2006/relationships/slide" Target="slide3.xml"/><Relationship Id="rId5" Type="http://schemas.openxmlformats.org/officeDocument/2006/relationships/audio" Target="../media/audio5.wav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.jpeg"/><Relationship Id="rId1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12.png"/><Relationship Id="rId5" Type="http://schemas.openxmlformats.org/officeDocument/2006/relationships/audio" Target="../media/audio9.wav"/><Relationship Id="rId10" Type="http://schemas.openxmlformats.org/officeDocument/2006/relationships/slide" Target="slide3.xml"/><Relationship Id="rId4" Type="http://schemas.openxmlformats.org/officeDocument/2006/relationships/image" Target="../media/image3.jpe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Лунти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5733256"/>
            <a:ext cx="304800" cy="304800"/>
          </a:xfrm>
          <a:prstGeom prst="rect">
            <a:avLst/>
          </a:prstGeom>
        </p:spPr>
      </p:pic>
      <p:pic>
        <p:nvPicPr>
          <p:cNvPr id="17" name="luntik_multik_(5music.online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323528" y="0"/>
            <a:ext cx="376808" cy="448816"/>
          </a:xfrm>
          <a:prstGeom prst="rect">
            <a:avLst/>
          </a:prstGeom>
        </p:spPr>
      </p:pic>
      <p:pic>
        <p:nvPicPr>
          <p:cNvPr id="8" name="luntik_multik_(5music.online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luntik_multik_(5music.online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395536" y="332656"/>
            <a:ext cx="304800" cy="304800"/>
          </a:xfrm>
          <a:prstGeom prst="rect">
            <a:avLst/>
          </a:prstGeom>
        </p:spPr>
      </p:pic>
      <p:pic>
        <p:nvPicPr>
          <p:cNvPr id="10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6" cstate="print"/>
          <a:srcRect l="755" t="6268"/>
          <a:stretch>
            <a:fillRect/>
          </a:stretch>
        </p:blipFill>
        <p:spPr bwMode="auto">
          <a:xfrm>
            <a:off x="0" y="0"/>
            <a:ext cx="9144000" cy="6903294"/>
          </a:xfrm>
          <a:prstGeom prst="rect">
            <a:avLst/>
          </a:prstGeom>
          <a:noFill/>
        </p:spPr>
      </p:pic>
      <p:pic>
        <p:nvPicPr>
          <p:cNvPr id="3" name="Picture 4" descr="Смотреть исходное изображение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574" r="4112"/>
          <a:stretch>
            <a:fillRect/>
          </a:stretch>
        </p:blipFill>
        <p:spPr bwMode="auto">
          <a:xfrm>
            <a:off x="2267744" y="1484784"/>
            <a:ext cx="6624736" cy="482660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BatangChe" pitchFamily="49" charset="-127"/>
                <a:ea typeface="BatangChe" pitchFamily="49" charset="-127"/>
              </a:rPr>
              <a:t>ИНТЕРАКТИВНАЯ ДИДАКТИЧЕСКАЯ  ИГРА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764704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DS Stamper" pitchFamily="2" charset="-52"/>
              </a:rPr>
              <a:t>«Математика с </a:t>
            </a:r>
            <a:r>
              <a:rPr lang="ru-RU" sz="4000" dirty="0" err="1" smtClean="0">
                <a:solidFill>
                  <a:srgbClr val="002060"/>
                </a:solidFill>
                <a:latin typeface="DS Stamper" pitchFamily="2" charset="-52"/>
              </a:rPr>
              <a:t>Лунтиком</a:t>
            </a:r>
            <a:r>
              <a:rPr lang="ru-RU" sz="4000" dirty="0" smtClean="0">
                <a:solidFill>
                  <a:srgbClr val="002060"/>
                </a:solidFill>
                <a:latin typeface="DS Stamper" pitchFamily="2" charset="-52"/>
              </a:rPr>
              <a:t>»</a:t>
            </a:r>
          </a:p>
        </p:txBody>
      </p:sp>
      <p:sp>
        <p:nvSpPr>
          <p:cNvPr id="6" name="32-конечная звезда 5"/>
          <p:cNvSpPr/>
          <p:nvPr/>
        </p:nvSpPr>
        <p:spPr>
          <a:xfrm>
            <a:off x="7668344" y="188640"/>
            <a:ext cx="1291014" cy="1152128"/>
          </a:xfrm>
          <a:prstGeom prst="star32">
            <a:avLst>
              <a:gd name="adj" fmla="val 44031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5</a:t>
            </a:r>
            <a:r>
              <a:rPr lang="ru-RU" sz="3600" b="1" dirty="0" smtClean="0"/>
              <a:t>+</a:t>
            </a:r>
            <a:endParaRPr lang="ru-RU" sz="3600" b="1" dirty="0"/>
          </a:p>
        </p:txBody>
      </p:sp>
      <p:sp>
        <p:nvSpPr>
          <p:cNvPr id="7" name="Нашивка 6">
            <a:hlinkClick r:id="rId8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Старт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http://melnitsaagency.ru/assets/cache_image/mult/person/luntik/Luntik_Milla_540x484x2_2_540x0_16e.png"/>
          <p:cNvPicPr/>
          <p:nvPr/>
        </p:nvPicPr>
        <p:blipFill>
          <a:blip r:embed="rId9" cstate="print"/>
          <a:srcRect l="15292" r="21443"/>
          <a:stretch>
            <a:fillRect/>
          </a:stretch>
        </p:blipFill>
        <p:spPr bwMode="auto">
          <a:xfrm>
            <a:off x="0" y="2708920"/>
            <a:ext cx="2376264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1"/>
          <p:cNvPicPr>
            <a:picLocks noChangeAspect="1" noChangeArrowheads="1"/>
          </p:cNvPicPr>
          <p:nvPr/>
        </p:nvPicPr>
        <p:blipFill>
          <a:blip r:embed="rId10" cstate="print"/>
          <a:srcRect l="32692" t="25023" r="31010" b="16559"/>
          <a:stretch>
            <a:fillRect/>
          </a:stretch>
        </p:blipFill>
        <p:spPr bwMode="auto">
          <a:xfrm rot="20504612">
            <a:off x="5908731" y="4435389"/>
            <a:ext cx="579171" cy="811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3"/>
          <p:cNvPicPr>
            <a:picLocks noChangeAspect="1" noChangeArrowheads="1"/>
          </p:cNvPicPr>
          <p:nvPr/>
        </p:nvPicPr>
        <p:blipFill>
          <a:blip r:embed="rId11" cstate="print"/>
          <a:srcRect l="31812" t="25023" r="28204" b="20699"/>
          <a:stretch>
            <a:fillRect/>
          </a:stretch>
        </p:blipFill>
        <p:spPr bwMode="auto">
          <a:xfrm rot="19967058">
            <a:off x="6828157" y="2632249"/>
            <a:ext cx="613122" cy="80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0"/>
          <p:cNvPicPr>
            <a:picLocks noChangeAspect="1" noChangeArrowheads="1"/>
          </p:cNvPicPr>
          <p:nvPr/>
        </p:nvPicPr>
        <p:blipFill>
          <a:blip r:embed="rId12" cstate="print"/>
          <a:srcRect l="32692" t="25023" r="30930" b="16559"/>
          <a:stretch>
            <a:fillRect/>
          </a:stretch>
        </p:blipFill>
        <p:spPr bwMode="auto">
          <a:xfrm rot="20760444">
            <a:off x="2287085" y="2912240"/>
            <a:ext cx="592171" cy="82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 Box 14"/>
          <p:cNvSpPr txBox="1">
            <a:spLocks noChangeArrowheads="1"/>
          </p:cNvSpPr>
          <p:nvPr/>
        </p:nvSpPr>
        <p:spPr bwMode="auto">
          <a:xfrm rot="20783312">
            <a:off x="327904" y="1834205"/>
            <a:ext cx="29095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9 = 4 + 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6165304"/>
            <a:ext cx="702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Разработала ЦОР:  Гетманская Е.В., воспитатель   МБДОУ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/с №28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2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5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>
            <a:hlinkClick r:id="" action="ppaction://noaction" highlightClick="1">
              <a:snd r:embed="rId6" name="расставь знаки"/>
            </a:hlinkClick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16832"/>
            <a:ext cx="349796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012160" y="4077072"/>
            <a:ext cx="1036086" cy="11521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07904" y="1484784"/>
            <a:ext cx="13033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15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1484784"/>
            <a:ext cx="115929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15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8024" y="4077072"/>
            <a:ext cx="1080120" cy="12010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91880" y="4077072"/>
            <a:ext cx="1080120" cy="1201094"/>
          </a:xfrm>
          <a:prstGeom prst="rect">
            <a:avLst/>
          </a:prstGeom>
        </p:spPr>
      </p:pic>
      <p:sp>
        <p:nvSpPr>
          <p:cNvPr id="10" name="Нашивка 9">
            <a:hlinkClick r:id="rId10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Нашивка 10">
            <a:hlinkClick r:id="rId11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5" name="Picture 4" descr="Пчелёнок | Лунтик Wiki | Fandom"/>
          <p:cNvPicPr>
            <a:picLocks noChangeAspect="1" noChangeArrowheads="1"/>
          </p:cNvPicPr>
          <p:nvPr/>
        </p:nvPicPr>
        <p:blipFill>
          <a:blip r:embed="rId12" cstate="print"/>
          <a:srcRect l="32146" r="19399"/>
          <a:stretch>
            <a:fillRect/>
          </a:stretch>
        </p:blipFill>
        <p:spPr bwMode="auto">
          <a:xfrm flipH="1">
            <a:off x="6876256" y="1700808"/>
            <a:ext cx="1979712" cy="4085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13873E-6 C 0.00035 -0.00347 0.00052 -0.01041 0.00104 -0.0148 C 0.00139 -0.0185 0.00156 -0.01757 0.00191 -0.01942 C 0.00243 -0.0222 0.00295 -0.02705 0.00347 -0.03052 C 0.00451 -0.03792 0.00365 -0.03075 0.00451 -0.03538 C 0.00469 -0.03677 0.00521 -0.04023 0.00521 -0.04 C 0.00573 -0.04786 0.00642 -0.04925 0.00694 -0.05457 C 0.00729 -0.05757 0.00764 -0.06151 0.00799 -0.06428 C 0.00816 -0.06775 0.00816 -0.07168 0.00833 -0.07561 C 0.00833 -0.07723 0.00851 -0.07885 0.00851 -0.08046 C 0.00851 -0.08208 0.00868 -0.08509 0.00868 -0.08486 C 0.00885 -0.09434 0.00903 -0.10474 0.00937 -0.11237 C 0.00955 -0.12023 0.00955 -0.12624 0.0099 -0.13295 C 0.0099 -0.14081 0.01024 -0.15145 0.01059 -0.157 C 0.01059 -0.16555 0.01042 -0.15885 0.01076 -0.16509 C 0.01094 -0.16809 0.01146 -0.17804 0.01163 -0.18104 C 0.01233 -0.18798 0.01302 -0.19052 0.01371 -0.19538 C 0.01424 -0.19838 0.01441 -0.20139 0.01476 -0.20671 C 0.01493 -0.20856 0.01528 -0.21295 0.01528 -0.21272 C 0.01545 -0.22613 0.01562 -0.2289 0.01528 -0.24532 C 0.0151 -0.25711 0.01493 -0.24601 0.01493 -0.25781 C 0.01493 -0.26659 0.01493 -0.27515 0.01493 -0.28324 " pathEditMode="relative" rAng="0" ptsTypes="fffffffffffffffffffff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1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равиль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 r="18228"/>
          <a:stretch>
            <a:fillRect/>
          </a:stretch>
        </p:blipFill>
        <p:spPr bwMode="auto">
          <a:xfrm>
            <a:off x="0" y="4077072"/>
            <a:ext cx="9144000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4221088"/>
            <a:ext cx="1238641" cy="13773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07904" y="1772816"/>
            <a:ext cx="13033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15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1844824"/>
            <a:ext cx="11592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15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91880" y="4221088"/>
            <a:ext cx="1029729" cy="12241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4221088"/>
            <a:ext cx="1100841" cy="1224136"/>
          </a:xfrm>
          <a:prstGeom prst="rect">
            <a:avLst/>
          </a:prstGeom>
        </p:spPr>
      </p:pic>
      <p:pic>
        <p:nvPicPr>
          <p:cNvPr id="18" name="Picture 4" descr="Пчелёнок | Лунтик Wiki | Fandom"/>
          <p:cNvPicPr>
            <a:picLocks noChangeAspect="1" noChangeArrowheads="1"/>
          </p:cNvPicPr>
          <p:nvPr/>
        </p:nvPicPr>
        <p:blipFill>
          <a:blip r:embed="rId8" cstate="print"/>
          <a:srcRect l="32146" r="19399"/>
          <a:stretch>
            <a:fillRect/>
          </a:stretch>
        </p:blipFill>
        <p:spPr bwMode="auto">
          <a:xfrm flipH="1">
            <a:off x="6876256" y="1988840"/>
            <a:ext cx="1979712" cy="4085630"/>
          </a:xfrm>
          <a:prstGeom prst="rect">
            <a:avLst/>
          </a:prstGeom>
          <a:noFill/>
        </p:spPr>
      </p:pic>
      <p:pic>
        <p:nvPicPr>
          <p:cNvPr id="16" name="Picture 2">
            <a:hlinkClick r:id="" action="ppaction://noaction" highlightClick="1">
              <a:snd r:embed="rId9" name="расставь знаки"/>
            </a:hlinkClick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16832"/>
            <a:ext cx="349796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Нашивка 16">
            <a:hlinkClick r:id="rId11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0" name="Нашивка 19">
            <a:hlinkClick r:id="rId12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5.78035E-8 C 0.04028 -0.02497 -0.00746 -0.06104 -0.03281 -0.08763 C -0.02691 -0.10566 -0.04305 -0.12879 0.01302 -0.14428 C 0.03386 -0.15723 0.04358 -0.17318 0.09184 -0.18335 C 0.1033 -0.19237 0.10868 -0.20185 0.11858 -0.2111 C 0.1217 -0.21387 0.1316 -0.21919 0.1316 -0.21896 C 0.13368 -0.22197 0.13559 -0.22474 0.13768 -0.22751 C 0.14028 -0.23168 0.14167 -0.23561 0.14427 -0.24023 C 0.14566 -0.24231 0.15156 -0.24647 0.15156 -0.24624 " pathEditMode="relative" rAng="0" ptsTypes="ffffffffA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1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ешим">
            <a:hlinkClick r:id="" action="ppaction://media"/>
          </p:cNvPr>
          <p:cNvPicPr>
            <a:picLocks noRot="1" noChangeAspect="1"/>
          </p:cNvPicPr>
          <p:nvPr>
            <a:wavAudioFile r:embed="rId1" name="решим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6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9" name="Group 10"/>
          <p:cNvGrpSpPr>
            <a:grpSpLocks/>
          </p:cNvGrpSpPr>
          <p:nvPr/>
        </p:nvGrpSpPr>
        <p:grpSpPr bwMode="auto">
          <a:xfrm rot="19763294">
            <a:off x="4827558" y="1759510"/>
            <a:ext cx="1965325" cy="3238500"/>
            <a:chOff x="1701" y="1117"/>
            <a:chExt cx="1238" cy="2040"/>
          </a:xfrm>
        </p:grpSpPr>
        <p:pic>
          <p:nvPicPr>
            <p:cNvPr id="10" name="Picture 11" descr="цветок"/>
            <p:cNvPicPr>
              <a:picLocks noChangeAspect="1" noChangeArrowheads="1"/>
            </p:cNvPicPr>
            <p:nvPr/>
          </p:nvPicPr>
          <p:blipFill>
            <a:blip r:embed="rId7" cstate="print"/>
            <a:srcRect l="7109" t="11823" r="72812" b="55104"/>
            <a:stretch>
              <a:fillRect/>
            </a:stretch>
          </p:blipFill>
          <p:spPr bwMode="auto">
            <a:xfrm rot="265593">
              <a:off x="1701" y="1117"/>
              <a:ext cx="1238" cy="2040"/>
            </a:xfrm>
            <a:prstGeom prst="rect">
              <a:avLst/>
            </a:prstGeom>
            <a:noFill/>
          </p:spPr>
        </p:pic>
        <p:sp>
          <p:nvSpPr>
            <p:cNvPr id="11" name="Oval 12"/>
            <p:cNvSpPr>
              <a:spLocks noChangeArrowheads="1"/>
            </p:cNvSpPr>
            <p:nvPr/>
          </p:nvSpPr>
          <p:spPr bwMode="auto">
            <a:xfrm>
              <a:off x="2018" y="1480"/>
              <a:ext cx="499" cy="54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400" b="1" dirty="0">
                  <a:latin typeface="Comic Sans MS" pitchFamily="66" charset="0"/>
                </a:rPr>
                <a:t>3</a:t>
              </a:r>
            </a:p>
          </p:txBody>
        </p:sp>
      </p:grpSp>
      <p:pic>
        <p:nvPicPr>
          <p:cNvPr id="12" name="Picture 8" descr="Moonzy - Melnitsa licensing agency">
            <a:hlinkClick r:id="rId8" action="ppaction://hlinksldjump"/>
            <a:hlinkHover r:id="" action="ppaction://noaction" highlightClick="1">
              <a:snd r:embed="rId1" name="решим"/>
            </a:hlinkHover>
          </p:cNvPr>
          <p:cNvPicPr>
            <a:picLocks noChangeAspect="1" noChangeArrowheads="1"/>
          </p:cNvPicPr>
          <p:nvPr/>
        </p:nvPicPr>
        <p:blipFill>
          <a:blip r:embed="rId9" cstate="print"/>
          <a:srcRect l="33060" t="13224" r="31235"/>
          <a:stretch>
            <a:fillRect/>
          </a:stretch>
        </p:blipFill>
        <p:spPr bwMode="auto">
          <a:xfrm>
            <a:off x="5868144" y="1772816"/>
            <a:ext cx="1944216" cy="4725144"/>
          </a:xfrm>
          <a:prstGeom prst="rect">
            <a:avLst/>
          </a:prstGeom>
          <a:noFill/>
        </p:spPr>
      </p:pic>
      <p:sp>
        <p:nvSpPr>
          <p:cNvPr id="15" name="Скругленный прямоугольник 14"/>
          <p:cNvSpPr/>
          <p:nvPr/>
        </p:nvSpPr>
        <p:spPr>
          <a:xfrm>
            <a:off x="3203848" y="620688"/>
            <a:ext cx="3240360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3848" y="548680"/>
            <a:ext cx="24481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5 - 3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Нашивка 12">
            <a:hlinkClick r:id="rId10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6" name="Нашивка 15">
            <a:hlinkClick r:id="rId11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https://slovnet.ru/wp-content/uploads/2018/09/4-8.png"/>
          <p:cNvPicPr>
            <a:picLocks noChangeAspect="1" noChangeArrowheads="1"/>
          </p:cNvPicPr>
          <p:nvPr/>
        </p:nvPicPr>
        <p:blipFill>
          <a:blip r:embed="rId12" cstate="print">
            <a:lum contrast="30000"/>
          </a:blip>
          <a:srcRect/>
          <a:stretch>
            <a:fillRect/>
          </a:stretch>
        </p:blipFill>
        <p:spPr bwMode="auto">
          <a:xfrm flipH="1">
            <a:off x="539552" y="1772816"/>
            <a:ext cx="2376264" cy="4455495"/>
          </a:xfrm>
          <a:prstGeom prst="rect">
            <a:avLst/>
          </a:prstGeom>
          <a:noFill/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 rot="2088982" flipH="1">
            <a:off x="6904773" y="1827973"/>
            <a:ext cx="1965325" cy="3238500"/>
            <a:chOff x="1701" y="1117"/>
            <a:chExt cx="1238" cy="2040"/>
          </a:xfrm>
        </p:grpSpPr>
        <p:pic>
          <p:nvPicPr>
            <p:cNvPr id="3" name="Picture 14" descr="цветок"/>
            <p:cNvPicPr>
              <a:picLocks noChangeAspect="1" noChangeArrowheads="1"/>
            </p:cNvPicPr>
            <p:nvPr/>
          </p:nvPicPr>
          <p:blipFill>
            <a:blip r:embed="rId7" cstate="print"/>
            <a:srcRect l="7109" t="11823" r="72812" b="55104"/>
            <a:stretch>
              <a:fillRect/>
            </a:stretch>
          </p:blipFill>
          <p:spPr bwMode="auto">
            <a:xfrm rot="549380">
              <a:off x="1701" y="1117"/>
              <a:ext cx="1238" cy="2040"/>
            </a:xfrm>
            <a:prstGeom prst="rect">
              <a:avLst/>
            </a:prstGeom>
            <a:noFill/>
          </p:spPr>
        </p:pic>
        <p:sp>
          <p:nvSpPr>
            <p:cNvPr id="4" name="Oval 15"/>
            <p:cNvSpPr>
              <a:spLocks noChangeArrowheads="1"/>
            </p:cNvSpPr>
            <p:nvPr/>
          </p:nvSpPr>
          <p:spPr bwMode="auto">
            <a:xfrm>
              <a:off x="2018" y="1480"/>
              <a:ext cx="499" cy="54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400" b="1" dirty="0">
                  <a:latin typeface="Comic Sans MS" pitchFamily="66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88 -0.00278 L -0.56719 -0.034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ура ура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41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" name="Скругленный прямоугольник 17"/>
          <p:cNvSpPr/>
          <p:nvPr/>
        </p:nvSpPr>
        <p:spPr>
          <a:xfrm>
            <a:off x="3203848" y="620688"/>
            <a:ext cx="3240360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 + 3</a:t>
            </a:r>
            <a:endParaRPr lang="ru-RU" sz="6600" dirty="0">
              <a:ln w="19050">
                <a:solidFill>
                  <a:schemeClr val="tx1"/>
                </a:solidFill>
              </a:ln>
            </a:endParaRPr>
          </a:p>
        </p:txBody>
      </p:sp>
      <p:pic>
        <p:nvPicPr>
          <p:cNvPr id="20" name="Picture 2" descr="https://slovnet.ru/wp-content/uploads/2018/09/4-8.png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 flipH="1">
            <a:off x="1187624" y="1772816"/>
            <a:ext cx="2376264" cy="4455495"/>
          </a:xfrm>
          <a:prstGeom prst="rect">
            <a:avLst/>
          </a:prstGeom>
          <a:noFill/>
        </p:spPr>
      </p:pic>
      <p:pic>
        <p:nvPicPr>
          <p:cNvPr id="21" name="Picture 8" descr="Moonzy - Melnitsa licensing agency">
            <a:hlinkClick r:id="" action="ppaction://noaction" highlightClick="1">
              <a:snd r:embed="rId6" name="решим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 l="33060" t="13224" r="31235" b="6109"/>
          <a:stretch>
            <a:fillRect/>
          </a:stretch>
        </p:blipFill>
        <p:spPr bwMode="auto">
          <a:xfrm>
            <a:off x="5868144" y="1700808"/>
            <a:ext cx="1944216" cy="4392488"/>
          </a:xfrm>
          <a:prstGeom prst="rect">
            <a:avLst/>
          </a:prstGeom>
          <a:noFill/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 rot="839324">
            <a:off x="7288799" y="2101002"/>
            <a:ext cx="1965325" cy="3238500"/>
            <a:chOff x="1654" y="985"/>
            <a:chExt cx="1238" cy="2040"/>
          </a:xfrm>
        </p:grpSpPr>
        <p:pic>
          <p:nvPicPr>
            <p:cNvPr id="258059" name="Picture 11" descr="цветок"/>
            <p:cNvPicPr>
              <a:picLocks noChangeAspect="1" noChangeArrowheads="1"/>
            </p:cNvPicPr>
            <p:nvPr/>
          </p:nvPicPr>
          <p:blipFill>
            <a:blip r:embed="rId8" cstate="print"/>
            <a:srcRect l="7109" t="11823" r="72812" b="55104"/>
            <a:stretch>
              <a:fillRect/>
            </a:stretch>
          </p:blipFill>
          <p:spPr bwMode="auto">
            <a:xfrm rot="549380">
              <a:off x="1654" y="985"/>
              <a:ext cx="1238" cy="2040"/>
            </a:xfrm>
            <a:prstGeom prst="rect">
              <a:avLst/>
            </a:prstGeom>
            <a:noFill/>
          </p:spPr>
        </p:pic>
        <p:sp>
          <p:nvSpPr>
            <p:cNvPr id="258060" name="Oval 12"/>
            <p:cNvSpPr>
              <a:spLocks noChangeArrowheads="1"/>
            </p:cNvSpPr>
            <p:nvPr/>
          </p:nvSpPr>
          <p:spPr bwMode="auto">
            <a:xfrm>
              <a:off x="1966" y="1425"/>
              <a:ext cx="499" cy="54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400" b="1" dirty="0" smtClean="0">
                  <a:latin typeface="Comic Sans MS" pitchFamily="66" charset="0"/>
                </a:rPr>
                <a:t>8</a:t>
              </a:r>
              <a:endParaRPr lang="ru-RU" sz="4400" b="1" dirty="0">
                <a:latin typeface="Comic Sans MS" pitchFamily="66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 rot="20865607" flipH="1">
            <a:off x="4532912" y="1944338"/>
            <a:ext cx="1965325" cy="3238500"/>
            <a:chOff x="1701" y="1117"/>
            <a:chExt cx="1238" cy="2040"/>
          </a:xfrm>
        </p:grpSpPr>
        <p:pic>
          <p:nvPicPr>
            <p:cNvPr id="258062" name="Picture 14" descr="цветок"/>
            <p:cNvPicPr>
              <a:picLocks noChangeAspect="1" noChangeArrowheads="1"/>
            </p:cNvPicPr>
            <p:nvPr/>
          </p:nvPicPr>
          <p:blipFill>
            <a:blip r:embed="rId8" cstate="print"/>
            <a:srcRect l="7109" t="11823" r="72812" b="55104"/>
            <a:stretch>
              <a:fillRect/>
            </a:stretch>
          </p:blipFill>
          <p:spPr bwMode="auto">
            <a:xfrm rot="549380">
              <a:off x="1701" y="1117"/>
              <a:ext cx="1238" cy="2040"/>
            </a:xfrm>
            <a:prstGeom prst="rect">
              <a:avLst/>
            </a:prstGeom>
            <a:noFill/>
          </p:spPr>
        </p:pic>
        <p:sp>
          <p:nvSpPr>
            <p:cNvPr id="258063" name="Oval 15"/>
            <p:cNvSpPr>
              <a:spLocks noChangeArrowheads="1"/>
            </p:cNvSpPr>
            <p:nvPr/>
          </p:nvSpPr>
          <p:spPr bwMode="auto">
            <a:xfrm>
              <a:off x="2018" y="1480"/>
              <a:ext cx="499" cy="54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400" b="1" dirty="0" smtClean="0">
                  <a:latin typeface="Comic Sans MS" pitchFamily="66" charset="0"/>
                </a:rPr>
                <a:t>7</a:t>
              </a:r>
              <a:endParaRPr lang="ru-RU" sz="4400" b="1" dirty="0">
                <a:latin typeface="Comic Sans MS" pitchFamily="66" charset="0"/>
              </a:endParaRPr>
            </a:p>
          </p:txBody>
        </p:sp>
      </p:grpSp>
      <p:sp>
        <p:nvSpPr>
          <p:cNvPr id="12" name="Нашивка 11">
            <a:hlinkClick r:id="rId9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Нашивка 12">
            <a:hlinkClick r:id="rId10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77 0.21134 L -0.46546 0.211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ура ура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s://slovnet.ru/wp-content/uploads/2018/09/4-8.png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 flipH="1">
            <a:off x="611560" y="1772816"/>
            <a:ext cx="2376264" cy="4455495"/>
          </a:xfrm>
          <a:prstGeom prst="rect">
            <a:avLst/>
          </a:prstGeom>
          <a:noFill/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 rot="19763294">
            <a:off x="4827557" y="1831519"/>
            <a:ext cx="1965325" cy="3238500"/>
            <a:chOff x="1701" y="1117"/>
            <a:chExt cx="1238" cy="2040"/>
          </a:xfrm>
        </p:grpSpPr>
        <p:pic>
          <p:nvPicPr>
            <p:cNvPr id="10" name="Picture 11" descr="цветок"/>
            <p:cNvPicPr>
              <a:picLocks noChangeAspect="1" noChangeArrowheads="1"/>
            </p:cNvPicPr>
            <p:nvPr/>
          </p:nvPicPr>
          <p:blipFill>
            <a:blip r:embed="rId6" cstate="print"/>
            <a:srcRect l="7109" t="11823" r="72812" b="55104"/>
            <a:stretch>
              <a:fillRect/>
            </a:stretch>
          </p:blipFill>
          <p:spPr bwMode="auto">
            <a:xfrm rot="265593">
              <a:off x="1701" y="1117"/>
              <a:ext cx="1238" cy="2040"/>
            </a:xfrm>
            <a:prstGeom prst="rect">
              <a:avLst/>
            </a:prstGeom>
            <a:noFill/>
          </p:spPr>
        </p:pic>
        <p:sp>
          <p:nvSpPr>
            <p:cNvPr id="11" name="Oval 12"/>
            <p:cNvSpPr>
              <a:spLocks noChangeArrowheads="1"/>
            </p:cNvSpPr>
            <p:nvPr/>
          </p:nvSpPr>
          <p:spPr bwMode="auto">
            <a:xfrm>
              <a:off x="2018" y="1480"/>
              <a:ext cx="499" cy="54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400" b="1" dirty="0">
                  <a:latin typeface="Comic Sans MS" pitchFamily="66" charset="0"/>
                </a:rPr>
                <a:t>7</a:t>
              </a:r>
            </a:p>
          </p:txBody>
        </p:sp>
      </p:grpSp>
      <p:pic>
        <p:nvPicPr>
          <p:cNvPr id="12" name="Picture 8" descr="Moonzy - Melnitsa licensing agency">
            <a:hlinkClick r:id="" action="ppaction://noaction" highlightClick="1">
              <a:snd r:embed="rId7" name="решим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 l="33060" t="13224" r="31235" b="7432"/>
          <a:stretch>
            <a:fillRect/>
          </a:stretch>
        </p:blipFill>
        <p:spPr bwMode="auto">
          <a:xfrm>
            <a:off x="5868144" y="1844824"/>
            <a:ext cx="1944216" cy="4320480"/>
          </a:xfrm>
          <a:prstGeom prst="rect">
            <a:avLst/>
          </a:prstGeom>
          <a:noFill/>
        </p:spPr>
      </p:pic>
      <p:grpSp>
        <p:nvGrpSpPr>
          <p:cNvPr id="6" name="Group 13"/>
          <p:cNvGrpSpPr>
            <a:grpSpLocks/>
          </p:cNvGrpSpPr>
          <p:nvPr/>
        </p:nvGrpSpPr>
        <p:grpSpPr bwMode="auto">
          <a:xfrm rot="2088982" flipH="1">
            <a:off x="6904773" y="1827973"/>
            <a:ext cx="1965325" cy="3238500"/>
            <a:chOff x="1701" y="1117"/>
            <a:chExt cx="1238" cy="2040"/>
          </a:xfrm>
        </p:grpSpPr>
        <p:pic>
          <p:nvPicPr>
            <p:cNvPr id="3" name="Picture 14" descr="цветок"/>
            <p:cNvPicPr>
              <a:picLocks noChangeAspect="1" noChangeArrowheads="1"/>
            </p:cNvPicPr>
            <p:nvPr/>
          </p:nvPicPr>
          <p:blipFill>
            <a:blip r:embed="rId6" cstate="print"/>
            <a:srcRect l="7109" t="11823" r="72812" b="55104"/>
            <a:stretch>
              <a:fillRect/>
            </a:stretch>
          </p:blipFill>
          <p:spPr bwMode="auto">
            <a:xfrm rot="549380">
              <a:off x="1701" y="1117"/>
              <a:ext cx="1238" cy="2040"/>
            </a:xfrm>
            <a:prstGeom prst="rect">
              <a:avLst/>
            </a:prstGeom>
            <a:noFill/>
          </p:spPr>
        </p:pic>
        <p:sp>
          <p:nvSpPr>
            <p:cNvPr id="4" name="Oval 15"/>
            <p:cNvSpPr>
              <a:spLocks noChangeArrowheads="1"/>
            </p:cNvSpPr>
            <p:nvPr/>
          </p:nvSpPr>
          <p:spPr bwMode="auto">
            <a:xfrm>
              <a:off x="2018" y="1480"/>
              <a:ext cx="499" cy="544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4400" b="1" dirty="0">
                  <a:latin typeface="Comic Sans MS" pitchFamily="66" charset="0"/>
                </a:rPr>
                <a:t>6</a:t>
              </a:r>
            </a:p>
          </p:txBody>
        </p:sp>
      </p:grpSp>
      <p:sp>
        <p:nvSpPr>
          <p:cNvPr id="15" name="Скругленный прямоугольник 14"/>
          <p:cNvSpPr/>
          <p:nvPr/>
        </p:nvSpPr>
        <p:spPr>
          <a:xfrm>
            <a:off x="3203848" y="620688"/>
            <a:ext cx="3240360" cy="10081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3848" y="548680"/>
            <a:ext cx="24192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3 + 3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Нашивка 12">
            <a:hlinkClick r:id="rId9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6" name="Нашивка 15">
            <a:hlinkClick r:id="rId10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92 -0.04463 L -0.56719 -0.007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" y="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ура ура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Лунти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luntik_multik_(5music.online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27984" y="3140968"/>
            <a:ext cx="304800" cy="304800"/>
          </a:xfrm>
          <a:prstGeom prst="rect">
            <a:avLst/>
          </a:prstGeom>
        </p:spPr>
      </p:pic>
      <p:pic>
        <p:nvPicPr>
          <p:cNvPr id="11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6" cstate="print"/>
          <a:srcRect t="14380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80112" y="332656"/>
            <a:ext cx="32403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hlinkClick r:id="rId7"/>
              </a:rPr>
              <a:t>Использовала   источники:</a:t>
            </a:r>
          </a:p>
          <a:p>
            <a:pPr algn="just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hlinkClick r:id="rId7"/>
              </a:rPr>
              <a:t>https://ja-rastu.ru/g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hlinkClick r:id="rId8"/>
              </a:rPr>
              <a:t>http://gostsluny.ru/mila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hlinkClick r:id="rId9"/>
              </a:rPr>
              <a:t>http://luntik-games.ru/kartinki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hlinkClick r:id="rId10"/>
              </a:rPr>
              <a:t>https://5music.online/sound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ru-RU" dirty="0" smtClean="0">
              <a:solidFill>
                <a:schemeClr val="tx2"/>
              </a:solidFill>
            </a:endParaRPr>
          </a:p>
          <a:p>
            <a:pPr algn="just"/>
            <a:endParaRPr lang="ru-RU" dirty="0" smtClean="0">
              <a:solidFill>
                <a:schemeClr val="tx2"/>
              </a:solidFill>
            </a:endParaRPr>
          </a:p>
          <a:p>
            <a:pPr algn="just"/>
            <a:endParaRPr lang="ru-RU" dirty="0" smtClean="0">
              <a:solidFill>
                <a:schemeClr val="tx2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Нашивка 5">
            <a:hlinkClick r:id="rId11" action="ppaction://hlinksldjump"/>
          </p:cNvPr>
          <p:cNvSpPr/>
          <p:nvPr/>
        </p:nvSpPr>
        <p:spPr>
          <a:xfrm flipH="1">
            <a:off x="395536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404664"/>
            <a:ext cx="55401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atangChe" pitchFamily="49" charset="-127"/>
                <a:ea typeface="BatangChe" pitchFamily="49" charset="-127"/>
                <a:cs typeface="Arabic Typesetting" pitchFamily="66" charset="-78"/>
              </a:rPr>
              <a:t>Для игры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0974" y="1196752"/>
            <a:ext cx="5178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DS Stamper" pitchFamily="2" charset="-52"/>
              </a:rPr>
              <a:t>«Математика с </a:t>
            </a:r>
            <a:r>
              <a:rPr lang="ru-RU" sz="2800" dirty="0" err="1" smtClean="0">
                <a:solidFill>
                  <a:srgbClr val="002060"/>
                </a:solidFill>
                <a:latin typeface="DS Stamper" pitchFamily="2" charset="-52"/>
              </a:rPr>
              <a:t>Лунтиком</a:t>
            </a:r>
            <a:r>
              <a:rPr lang="ru-RU" sz="2800" dirty="0" smtClean="0">
                <a:solidFill>
                  <a:srgbClr val="002060"/>
                </a:solidFill>
                <a:latin typeface="DS Stamper" pitchFamily="2" charset="-52"/>
              </a:rPr>
              <a:t>»</a:t>
            </a:r>
          </a:p>
        </p:txBody>
      </p:sp>
      <p:pic>
        <p:nvPicPr>
          <p:cNvPr id="14" name="Picture 4" descr="Смотреть исходное изображение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574" r="4112"/>
          <a:stretch>
            <a:fillRect/>
          </a:stretch>
        </p:blipFill>
        <p:spPr bwMode="auto">
          <a:xfrm flipH="1">
            <a:off x="539552" y="2276872"/>
            <a:ext cx="5616624" cy="4092119"/>
          </a:xfrm>
          <a:prstGeom prst="rect">
            <a:avLst/>
          </a:prstGeom>
          <a:noFill/>
        </p:spPr>
      </p:pic>
      <p:pic>
        <p:nvPicPr>
          <p:cNvPr id="15" name="Picture 2" descr="https://slovnet.ru/wp-content/uploads/2018/09/4-8.png"/>
          <p:cNvPicPr>
            <a:picLocks noChangeAspect="1" noChangeArrowheads="1"/>
          </p:cNvPicPr>
          <p:nvPr/>
        </p:nvPicPr>
        <p:blipFill>
          <a:blip r:embed="rId13" cstate="print">
            <a:lum contrast="30000"/>
          </a:blip>
          <a:srcRect/>
          <a:stretch>
            <a:fillRect/>
          </a:stretch>
        </p:blipFill>
        <p:spPr bwMode="auto">
          <a:xfrm flipH="1">
            <a:off x="6228184" y="2924944"/>
            <a:ext cx="1728192" cy="324036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580112" y="1772816"/>
            <a:ext cx="280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hlinkClick r:id="rId14"/>
              </a:rPr>
              <a:t>https://www.bing.com</a:t>
            </a:r>
            <a:r>
              <a:rPr lang="en-US" dirty="0" smtClean="0">
                <a:hlinkClick r:id="rId15"/>
              </a:rPr>
              <a:t> https://www.liveinternet.ru/</a:t>
            </a:r>
            <a:r>
              <a:rPr lang="en-US" dirty="0" smtClean="0">
                <a:solidFill>
                  <a:schemeClr val="bg1"/>
                </a:solidFill>
                <a:hlinkClick r:id="rId15"/>
              </a:rPr>
              <a:t>users/4199102/post282679534</a:t>
            </a:r>
            <a:endParaRPr lang="ru-RU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2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2" cstate="print"/>
          <a:srcRect t="363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математические представления дошкольников через игру.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совершенствовать навыки счета на слух; упражнять в сравнении чисел в пределах 10;  устанавливать связь между числом и количеством; совершенствовать умение решать примеры; развивать слух, внимание, память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 интерес к математике.</a:t>
            </a:r>
          </a:p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Правила использования: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титульной странице пособия имеется кнопка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«Старт»,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 клику на которую осуществляется переход на слайд-меню, здесь можно ознакомиться с правилами игры, ссылками.  Слайд-меню разделен на блоки с гиперссылками, которые настроены на героев игры: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Лунтика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Милу,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Пчелёнка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Кузю. Ребенок в любой последовательности может выбрать героя и с ним выполнить  задание. Персонажи  умеют разговаривать и дают задание  при наведении мыши на него.  На слайдах  с заданиями  есть кнопки «Вперёд», «Назад» или вернуться в «Меню».  </a:t>
            </a:r>
          </a:p>
          <a:p>
            <a:pPr algn="just"/>
            <a:endParaRPr lang="ru-RU" sz="1600" dirty="0" smtClean="0"/>
          </a:p>
        </p:txBody>
      </p:sp>
      <p:sp>
        <p:nvSpPr>
          <p:cNvPr id="6" name="Нашивка 5">
            <a:hlinkClick r:id="rId3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Играть · Лунти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324996"/>
            <a:ext cx="2880320" cy="35330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2" cstate="print"/>
          <a:srcRect l="13900" t="3635" r="8982"/>
          <a:stretch>
            <a:fillRect/>
          </a:stretch>
        </p:blipFill>
        <p:spPr bwMode="auto">
          <a:xfrm>
            <a:off x="0" y="0"/>
            <a:ext cx="9144000" cy="6903294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331640" y="3212976"/>
            <a:ext cx="3168352" cy="3140968"/>
          </a:xfrm>
          <a:prstGeom prst="ellipse">
            <a:avLst/>
          </a:prstGeom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Овал 22">
            <a:hlinkClick r:id="rId3" action="ppaction://hlinksldjump"/>
          </p:cNvPr>
          <p:cNvSpPr/>
          <p:nvPr/>
        </p:nvSpPr>
        <p:spPr>
          <a:xfrm>
            <a:off x="4788024" y="3140968"/>
            <a:ext cx="3096344" cy="3096344"/>
          </a:xfrm>
          <a:prstGeom prst="ellipse">
            <a:avLst/>
          </a:prstGeom>
        </p:spPr>
        <p:style>
          <a:lnRef idx="2">
            <a:schemeClr val="accent5"/>
          </a:lnRef>
          <a:fillRef idx="1001">
            <a:schemeClr val="lt2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156176" y="404664"/>
            <a:ext cx="2808312" cy="2664296"/>
          </a:xfrm>
          <a:prstGeom prst="ellipse">
            <a:avLst/>
          </a:prstGeom>
        </p:spPr>
        <p:style>
          <a:lnRef idx="2">
            <a:schemeClr val="accent4"/>
          </a:lnRef>
          <a:fillRef idx="1001">
            <a:schemeClr val="lt2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67544" y="260648"/>
            <a:ext cx="2808312" cy="2880320"/>
          </a:xfrm>
          <a:prstGeom prst="ellipse">
            <a:avLst/>
          </a:prstGeom>
        </p:spPr>
        <p:style>
          <a:lnRef idx="2">
            <a:schemeClr val="accent6"/>
          </a:lnRef>
          <a:fillRef idx="1001">
            <a:schemeClr val="lt2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347864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196752"/>
            <a:ext cx="579755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http://melnitsaagency.ru/assets/cache_image/mult/person/luntik/Luntik_Skip_540x484x2_540x0_16e.png">
            <a:hlinkClick r:id="rId5" action="ppaction://hlinksldjump"/>
          </p:cNvPr>
          <p:cNvPicPr/>
          <p:nvPr/>
        </p:nvPicPr>
        <p:blipFill>
          <a:blip r:embed="rId6" cstate="print"/>
          <a:srcRect l="20896" t="1547" r="22388" b="8697"/>
          <a:stretch>
            <a:fillRect/>
          </a:stretch>
        </p:blipFill>
        <p:spPr bwMode="auto">
          <a:xfrm>
            <a:off x="395536" y="0"/>
            <a:ext cx="2592288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Играть · Лунтик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75656" y="2996952"/>
            <a:ext cx="2644924" cy="3244267"/>
          </a:xfrm>
          <a:prstGeom prst="rect">
            <a:avLst/>
          </a:prstGeom>
          <a:noFill/>
        </p:spPr>
      </p:pic>
      <p:pic>
        <p:nvPicPr>
          <p:cNvPr id="24" name="Picture 4" descr="Пчелёнок | Лунтик Wiki | Fand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 l="20290" r="17391" b="11594"/>
          <a:stretch>
            <a:fillRect/>
          </a:stretch>
        </p:blipFill>
        <p:spPr bwMode="auto">
          <a:xfrm flipH="1">
            <a:off x="6516216" y="-315416"/>
            <a:ext cx="2264885" cy="3212976"/>
          </a:xfrm>
          <a:prstGeom prst="rect">
            <a:avLst/>
          </a:prstGeom>
          <a:noFill/>
        </p:spPr>
      </p:pic>
      <p:pic>
        <p:nvPicPr>
          <p:cNvPr id="15" name="Picture 2" descr="http://www.clker.com/cliparts/Q/I/c/b/u/b/blue-music-note-hi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83768" y="1667572"/>
            <a:ext cx="648072" cy="82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908720"/>
            <a:ext cx="554362" cy="55436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700808"/>
            <a:ext cx="576064" cy="57606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43608" y="404664"/>
            <a:ext cx="648072" cy="64807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7097763" y="4124519"/>
            <a:ext cx="864096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1</a:t>
            </a:r>
            <a:endParaRPr lang="ru-RU" sz="2400" dirty="0"/>
          </a:p>
        </p:txBody>
      </p:sp>
      <p:pic>
        <p:nvPicPr>
          <p:cNvPr id="29" name="Picture 8" descr="Смотреть исходное изображение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4077072"/>
            <a:ext cx="677222" cy="504677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7092280" y="3645024"/>
            <a:ext cx="864096" cy="4158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/>
              <a:t>2</a:t>
            </a:r>
            <a:endParaRPr lang="ru-RU" sz="2400" dirty="0"/>
          </a:p>
        </p:txBody>
      </p:sp>
      <p:pic>
        <p:nvPicPr>
          <p:cNvPr id="32" name="Picture 4" descr="Смотреть исходное изображение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18809008" flipH="1">
            <a:off x="7438547" y="3590745"/>
            <a:ext cx="492667" cy="570756"/>
          </a:xfrm>
          <a:prstGeom prst="rect">
            <a:avLst/>
          </a:prstGeom>
          <a:noFill/>
        </p:spPr>
      </p:pic>
      <p:pic>
        <p:nvPicPr>
          <p:cNvPr id="30" name="Picture 4" descr="Смотреть исходное изображение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790992">
            <a:off x="7582562" y="3590745"/>
            <a:ext cx="492667" cy="570756"/>
          </a:xfrm>
          <a:prstGeom prst="rect">
            <a:avLst/>
          </a:prstGeom>
          <a:noFill/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851920" y="4509120"/>
            <a:ext cx="302862" cy="360041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3491880" y="4365104"/>
            <a:ext cx="2601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139952" y="4365104"/>
            <a:ext cx="288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39" name="Group 13"/>
          <p:cNvGrpSpPr>
            <a:grpSpLocks/>
          </p:cNvGrpSpPr>
          <p:nvPr/>
        </p:nvGrpSpPr>
        <p:grpSpPr bwMode="auto">
          <a:xfrm rot="20848649" flipH="1">
            <a:off x="5939269" y="693789"/>
            <a:ext cx="1122302" cy="1769092"/>
            <a:chOff x="1621" y="1018"/>
            <a:chExt cx="1238" cy="2040"/>
          </a:xfrm>
        </p:grpSpPr>
        <p:pic>
          <p:nvPicPr>
            <p:cNvPr id="40" name="Picture 14" descr="цветок"/>
            <p:cNvPicPr>
              <a:picLocks noChangeAspect="1" noChangeArrowheads="1"/>
            </p:cNvPicPr>
            <p:nvPr/>
          </p:nvPicPr>
          <p:blipFill>
            <a:blip r:embed="rId18" cstate="print"/>
            <a:srcRect l="7109" t="11823" r="72812" b="55104"/>
            <a:stretch>
              <a:fillRect/>
            </a:stretch>
          </p:blipFill>
          <p:spPr bwMode="auto">
            <a:xfrm rot="549380">
              <a:off x="1621" y="1018"/>
              <a:ext cx="1238" cy="2040"/>
            </a:xfrm>
            <a:prstGeom prst="rect">
              <a:avLst/>
            </a:prstGeom>
            <a:noFill/>
          </p:spPr>
        </p:pic>
        <p:sp>
          <p:nvSpPr>
            <p:cNvPr id="41" name="Oval 15"/>
            <p:cNvSpPr>
              <a:spLocks noChangeArrowheads="1"/>
            </p:cNvSpPr>
            <p:nvPr/>
          </p:nvSpPr>
          <p:spPr bwMode="auto">
            <a:xfrm>
              <a:off x="1925" y="1405"/>
              <a:ext cx="508" cy="477"/>
            </a:xfrm>
            <a:prstGeom prst="ellipse">
              <a:avLst/>
            </a:prstGeom>
            <a:solidFill>
              <a:srgbClr val="99FF66"/>
            </a:solidFill>
            <a:ln w="9525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>
                  <a:latin typeface="Comic Sans MS" pitchFamily="66" charset="0"/>
                </a:rPr>
                <a:t>2</a:t>
              </a:r>
            </a:p>
          </p:txBody>
        </p:sp>
      </p:grpSp>
      <p:sp>
        <p:nvSpPr>
          <p:cNvPr id="42" name="Нашивка 41">
            <a:hlinkClick r:id="rId19" action="ppaction://hlinksldjump"/>
          </p:cNvPr>
          <p:cNvSpPr/>
          <p:nvPr/>
        </p:nvSpPr>
        <p:spPr>
          <a:xfrm>
            <a:off x="6660232" y="6165304"/>
            <a:ext cx="2483768" cy="504056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chemeClr val="bg1"/>
                </a:solidFill>
              </a:rPr>
              <a:t>Правила игры</a:t>
            </a:r>
            <a:endParaRPr lang="ru-RU" sz="2300" b="1" dirty="0">
              <a:solidFill>
                <a:schemeClr val="bg1"/>
              </a:solidFill>
            </a:endParaRPr>
          </a:p>
        </p:txBody>
      </p:sp>
      <p:sp>
        <p:nvSpPr>
          <p:cNvPr id="45" name="Нашивка 44">
            <a:hlinkClick r:id="rId20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Ссылки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" name="Picture 2" descr="https://slovnet.ru/wp-content/uploads/2018/09/4-8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lum contrast="30000"/>
          </a:blip>
          <a:srcRect/>
          <a:stretch>
            <a:fillRect/>
          </a:stretch>
        </p:blipFill>
        <p:spPr bwMode="auto">
          <a:xfrm flipH="1">
            <a:off x="5508104" y="2852936"/>
            <a:ext cx="1872208" cy="3510390"/>
          </a:xfrm>
          <a:prstGeom prst="rect">
            <a:avLst/>
          </a:prstGeom>
          <a:noFill/>
        </p:spPr>
      </p:pic>
      <p:sp>
        <p:nvSpPr>
          <p:cNvPr id="46" name="Управляющая кнопка: домой 45">
            <a:hlinkClick r:id="" action="ppaction://hlinkshowjump?jump=firstslide" highlightClick="1"/>
          </p:cNvPr>
          <p:cNvSpPr/>
          <p:nvPr/>
        </p:nvSpPr>
        <p:spPr>
          <a:xfrm>
            <a:off x="4211960" y="6093296"/>
            <a:ext cx="936104" cy="576064"/>
          </a:xfrm>
          <a:prstGeom prst="actionButtonHom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нотка">
            <a:hlinkClick r:id="" action="ppaction://media"/>
          </p:cNvPr>
          <p:cNvPicPr>
            <a:picLocks noRot="1" noChangeAspect="1"/>
          </p:cNvPicPr>
          <p:nvPr>
            <a:wavAudioFile r:embed="rId1" name="нотка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5733256"/>
            <a:ext cx="620543" cy="671852"/>
          </a:xfrm>
          <a:prstGeom prst="rect">
            <a:avLst/>
          </a:prstGeom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5445224"/>
            <a:ext cx="824894" cy="8931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5445224"/>
            <a:ext cx="1043608" cy="112989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9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8" cstate="print"/>
          <a:srcRect t="363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5229200"/>
            <a:ext cx="914402" cy="914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5301208"/>
            <a:ext cx="914402" cy="914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5301208"/>
            <a:ext cx="914402" cy="914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5301208"/>
            <a:ext cx="914402" cy="9144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5301208"/>
            <a:ext cx="914402" cy="9144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5229200"/>
            <a:ext cx="914402" cy="9144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5301208"/>
            <a:ext cx="914402" cy="914402"/>
          </a:xfrm>
          <a:prstGeom prst="rect">
            <a:avLst/>
          </a:prstGeom>
        </p:spPr>
      </p:pic>
      <p:pic>
        <p:nvPicPr>
          <p:cNvPr id="16" name="Picture 2" descr="http://www.clker.com/cliparts/Q/I/c/b/u/b/blue-music-note-hi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1728192" cy="2193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ашивка 19">
            <a:hlinkClick r:id="rId17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1" name="Нашивка 20">
            <a:hlinkClick r:id="rId18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2" name="Рисунок 21" descr="http://melnitsaagency.ru/assets/cache_image/mult/person/luntik/Luntik_Skip_540x484x2_540x0_16e.png">
            <a:hlinkHover r:id="" action="ppaction://noaction" highlightClick="1">
              <a:snd r:embed="rId1" name="нотка"/>
            </a:hlinkHover>
          </p:cNvPr>
          <p:cNvPicPr/>
          <p:nvPr/>
        </p:nvPicPr>
        <p:blipFill>
          <a:blip r:embed="rId19" cstate="print"/>
          <a:srcRect l="20896" t="1547" r="22388" b="8697"/>
          <a:stretch>
            <a:fillRect/>
          </a:stretch>
        </p:blipFill>
        <p:spPr bwMode="auto">
          <a:xfrm>
            <a:off x="683568" y="692696"/>
            <a:ext cx="3600400" cy="41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395536" y="260648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cs typeface="Aharoni" pitchFamily="2" charset="-79"/>
              </a:rPr>
              <a:t>Нажимай на нотку и слушай внимательно</a:t>
            </a:r>
            <a:r>
              <a:rPr lang="ru-RU" sz="2800" b="1" dirty="0" smtClean="0">
                <a:solidFill>
                  <a:schemeClr val="tx2"/>
                </a:solidFill>
                <a:cs typeface="Aharoni" pitchFamily="2" charset="-79"/>
              </a:rPr>
              <a:t>!</a:t>
            </a:r>
            <a:endParaRPr lang="ru-RU" sz="2800" b="1" dirty="0">
              <a:solidFill>
                <a:schemeClr val="tx2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230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осходящее глиссандо на арфе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85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39952" y="4149080"/>
            <a:ext cx="739147" cy="800263"/>
          </a:xfrm>
          <a:prstGeom prst="rect">
            <a:avLst/>
          </a:prstGeom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67944" y="4221088"/>
            <a:ext cx="805656" cy="872271"/>
          </a:xfrm>
          <a:prstGeom prst="rect">
            <a:avLst/>
          </a:prstGeom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67944" y="4221088"/>
            <a:ext cx="936104" cy="1013505"/>
          </a:xfrm>
          <a:prstGeom prst="rect">
            <a:avLst/>
          </a:prstGeom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V="1">
            <a:off x="4139952" y="4365104"/>
            <a:ext cx="1080120" cy="51053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67944" y="4077072"/>
            <a:ext cx="1008113" cy="109146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95936" y="4077072"/>
            <a:ext cx="1011095" cy="1094696"/>
          </a:xfrm>
          <a:prstGeom prst="rect">
            <a:avLst/>
          </a:prstGeom>
          <a:effectLst/>
        </p:spPr>
      </p:pic>
      <p:pic>
        <p:nvPicPr>
          <p:cNvPr id="21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7" cstate="print"/>
          <a:srcRect t="363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07904" y="5301208"/>
            <a:ext cx="914402" cy="9144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4008" y="5301208"/>
            <a:ext cx="914402" cy="9144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08104" y="5301208"/>
            <a:ext cx="914402" cy="9144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07704" y="5301208"/>
            <a:ext cx="914402" cy="9144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43608" y="5301208"/>
            <a:ext cx="914402" cy="9144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71800" y="5301208"/>
            <a:ext cx="914402" cy="9144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44208" y="5301208"/>
            <a:ext cx="914402" cy="914402"/>
          </a:xfrm>
          <a:prstGeom prst="rect">
            <a:avLst/>
          </a:prstGeom>
        </p:spPr>
      </p:pic>
      <p:pic>
        <p:nvPicPr>
          <p:cNvPr id="20" name="Picture 2" descr="http://www.clker.com/cliparts/Q/I/c/b/u/b/blue-music-note-hi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36096" y="2204864"/>
            <a:ext cx="1800200" cy="228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Нашивка 18">
            <a:hlinkClick r:id="rId16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2" name="Нашивка 21">
            <a:hlinkClick r:id="rId17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4" name="Рисунок 23" descr="http://melnitsaagency.ru/assets/cache_image/mult/person/luntik/Luntik_Skip_540x484x2_540x0_16e.png">
            <a:hlinkClick r:id="" action="ppaction://noaction" highlightClick="1">
              <a:snd r:embed="rId18" name="нотка"/>
            </a:hlinkClick>
          </p:cNvPr>
          <p:cNvPicPr/>
          <p:nvPr/>
        </p:nvPicPr>
        <p:blipFill>
          <a:blip r:embed="rId19" cstate="print"/>
          <a:srcRect l="20896" t="1547" r="22388" b="8697"/>
          <a:stretch>
            <a:fillRect/>
          </a:stretch>
        </p:blipFill>
        <p:spPr bwMode="auto">
          <a:xfrm>
            <a:off x="899592" y="836712"/>
            <a:ext cx="3600400" cy="41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789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осходящее глиссандо на арфе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7544" y="980728"/>
            <a:ext cx="1152128" cy="124739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1560" y="980728"/>
            <a:ext cx="1259632" cy="136378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7544" y="2132856"/>
            <a:ext cx="1204709" cy="1304319"/>
          </a:xfrm>
          <a:prstGeom prst="rect">
            <a:avLst/>
          </a:prstGeom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1560" y="2708920"/>
            <a:ext cx="1246132" cy="1349167"/>
          </a:xfrm>
          <a:prstGeom prst="rect">
            <a:avLst/>
          </a:prstGeom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3573016"/>
            <a:ext cx="1080122" cy="1169431"/>
          </a:xfrm>
          <a:prstGeom prst="rect">
            <a:avLst/>
          </a:prstGeom>
          <a:effectLst/>
        </p:spPr>
      </p:pic>
      <p:pic>
        <p:nvPicPr>
          <p:cNvPr id="20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6" cstate="print"/>
          <a:srcRect t="628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79712" y="5301208"/>
            <a:ext cx="914402" cy="914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44208" y="5229200"/>
            <a:ext cx="914402" cy="914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43808" y="5301208"/>
            <a:ext cx="914402" cy="9144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15616" y="5301208"/>
            <a:ext cx="914402" cy="9144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35896" y="5301208"/>
            <a:ext cx="914402" cy="9144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0" y="5301208"/>
            <a:ext cx="914402" cy="91440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36096" y="5229200"/>
            <a:ext cx="914402" cy="914402"/>
          </a:xfrm>
          <a:prstGeom prst="rect">
            <a:avLst/>
          </a:prstGeom>
        </p:spPr>
      </p:pic>
      <p:pic>
        <p:nvPicPr>
          <p:cNvPr id="16" name="Picture 2" descr="http://www.clker.com/cliparts/Q/I/c/b/u/b/blue-music-note-hi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8104" y="2204864"/>
            <a:ext cx="1800200" cy="228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ашивка 16">
            <a:hlinkClick r:id="rId15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9" name="Нашивка 18">
            <a:hlinkClick r:id="rId16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 descr="http://melnitsaagency.ru/assets/cache_image/mult/person/luntik/Luntik_Skip_540x484x2_540x0_16e.png">
            <a:hlinkClick r:id="" action="ppaction://noaction" highlightClick="1">
              <a:snd r:embed="rId17" name="нотка"/>
            </a:hlinkClick>
          </p:cNvPr>
          <p:cNvPicPr/>
          <p:nvPr/>
        </p:nvPicPr>
        <p:blipFill>
          <a:blip r:embed="rId18" cstate="print"/>
          <a:srcRect l="20896" t="1547" r="22388" b="8697"/>
          <a:stretch>
            <a:fillRect/>
          </a:stretch>
        </p:blipFill>
        <p:spPr bwMode="auto">
          <a:xfrm>
            <a:off x="899592" y="836712"/>
            <a:ext cx="3600400" cy="41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0854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осходящее глиссандо на арфе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8" descr="Смотреть исходное изображени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2996952"/>
            <a:ext cx="2223253" cy="1656805"/>
          </a:xfrm>
          <a:prstGeom prst="rect">
            <a:avLst/>
          </a:prstGeom>
          <a:noFill/>
        </p:spPr>
      </p:pic>
      <p:pic>
        <p:nvPicPr>
          <p:cNvPr id="11" name="Picture 8" descr="Смотреть исходное изображени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2996952"/>
            <a:ext cx="2223253" cy="165680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012160" y="4941168"/>
            <a:ext cx="115212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3</a:t>
            </a:r>
            <a:endParaRPr lang="ru-RU" sz="6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452320" y="4941168"/>
            <a:ext cx="1152128" cy="8640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4</a:t>
            </a:r>
            <a:endParaRPr lang="ru-RU" sz="6600" dirty="0"/>
          </a:p>
        </p:txBody>
      </p:sp>
      <p:pic>
        <p:nvPicPr>
          <p:cNvPr id="15" name="Picture 8" descr="Смотреть исходное изображени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0747" y="1484784"/>
            <a:ext cx="2223253" cy="1656805"/>
          </a:xfrm>
          <a:prstGeom prst="rect">
            <a:avLst/>
          </a:prstGeom>
          <a:noFill/>
        </p:spPr>
      </p:pic>
      <p:pic>
        <p:nvPicPr>
          <p:cNvPr id="16" name="Picture 8" descr="Смотреть исходное изображени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1556792"/>
            <a:ext cx="2223253" cy="1656805"/>
          </a:xfrm>
          <a:prstGeom prst="rect">
            <a:avLst/>
          </a:prstGeom>
          <a:noFill/>
        </p:spPr>
      </p:pic>
      <p:pic>
        <p:nvPicPr>
          <p:cNvPr id="17" name="Picture 6" descr="Мила/Галерея | Лунтик Wiki | Fandom">
            <a:hlinkHover r:id="" action="ppaction://noaction" highlightClick="1">
              <a:snd r:embed="rId6" name="обозначь цифрами"/>
            </a:hlinkHover>
          </p:cNvPr>
          <p:cNvPicPr>
            <a:picLocks noChangeAspect="1" noChangeArrowheads="1"/>
          </p:cNvPicPr>
          <p:nvPr/>
        </p:nvPicPr>
        <p:blipFill>
          <a:blip r:embed="rId7" cstate="print"/>
          <a:srcRect l="12698" r="17460"/>
          <a:stretch>
            <a:fillRect/>
          </a:stretch>
        </p:blipFill>
        <p:spPr bwMode="auto">
          <a:xfrm rot="21207952" flipH="1">
            <a:off x="3177231" y="-153586"/>
            <a:ext cx="3097359" cy="4434856"/>
          </a:xfrm>
          <a:prstGeom prst="rect">
            <a:avLst/>
          </a:prstGeom>
          <a:noFill/>
        </p:spPr>
      </p:pic>
      <p:pic>
        <p:nvPicPr>
          <p:cNvPr id="18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6" y="2564904"/>
            <a:ext cx="2376264" cy="2376265"/>
          </a:xfrm>
          <a:prstGeom prst="rect">
            <a:avLst/>
          </a:prstGeom>
          <a:noFill/>
        </p:spPr>
      </p:pic>
      <p:pic>
        <p:nvPicPr>
          <p:cNvPr id="19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2564904"/>
            <a:ext cx="2376264" cy="2376265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539552" y="4869160"/>
            <a:ext cx="1152128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/>
                </a:solidFill>
              </a:rPr>
              <a:t>2</a:t>
            </a:r>
            <a:endParaRPr lang="ru-RU" sz="66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4869160"/>
            <a:ext cx="1152128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3</a:t>
            </a:r>
            <a:endParaRPr lang="ru-RU" sz="6600" dirty="0"/>
          </a:p>
        </p:txBody>
      </p:sp>
      <p:sp>
        <p:nvSpPr>
          <p:cNvPr id="22" name="Нашивка 21">
            <a:hlinkClick r:id="rId9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3" name="Нашивка 22">
            <a:hlinkClick r:id="rId10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р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р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правильно">
            <a:hlinkClick r:id="" action="ppaction://media"/>
          </p:cNvPr>
          <p:cNvPicPr>
            <a:picLocks noRot="1" noChangeAspect="1"/>
          </p:cNvPicPr>
          <p:nvPr>
            <a:wavAudioFile r:embed="rId1" name="правильно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4" name="обозначь цифрами">
            <a:hlinkClick r:id="" action="ppaction://media"/>
          </p:cNvPr>
          <p:cNvPicPr>
            <a:picLocks noRot="1" noChangeAspect="1"/>
          </p:cNvPicPr>
          <p:nvPr>
            <a:wavAudioFile r:embed="rId2" name="обозначь цифрами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9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6" descr="Мила/Галерея | Лунтик Wiki | Fandom">
            <a:hlinkHover r:id="" action="ppaction://noaction" highlightClick="1">
              <a:snd r:embed="rId2" name="обозначь цифрами"/>
            </a:hlinkHover>
          </p:cNvPr>
          <p:cNvPicPr>
            <a:picLocks noChangeAspect="1" noChangeArrowheads="1"/>
          </p:cNvPicPr>
          <p:nvPr/>
        </p:nvPicPr>
        <p:blipFill>
          <a:blip r:embed="rId10" cstate="print"/>
          <a:srcRect l="12698" r="17460"/>
          <a:stretch>
            <a:fillRect/>
          </a:stretch>
        </p:blipFill>
        <p:spPr bwMode="auto">
          <a:xfrm rot="392048">
            <a:off x="3163467" y="-257860"/>
            <a:ext cx="3023279" cy="432878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79712" y="4941168"/>
            <a:ext cx="1152128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solidFill>
                  <a:schemeClr val="tx1"/>
                </a:solidFill>
              </a:rPr>
              <a:t>5</a:t>
            </a:r>
            <a:endParaRPr lang="ru-RU" sz="6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4941168"/>
            <a:ext cx="1152128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4</a:t>
            </a:r>
            <a:endParaRPr lang="ru-RU" sz="6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4941168"/>
            <a:ext cx="1152128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2</a:t>
            </a:r>
            <a:endParaRPr lang="ru-RU" sz="6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52320" y="4941168"/>
            <a:ext cx="1152128" cy="86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3</a:t>
            </a:r>
            <a:endParaRPr lang="ru-RU" sz="6600" dirty="0"/>
          </a:p>
        </p:txBody>
      </p:sp>
      <p:sp>
        <p:nvSpPr>
          <p:cNvPr id="6146" name="AutoShape 2" descr="Результаты поиска изображений по запросу &quot;флажок  картинка&quot;"/>
          <p:cNvSpPr>
            <a:spLocks noChangeAspect="1" noChangeArrowheads="1"/>
          </p:cNvSpPr>
          <p:nvPr/>
        </p:nvSpPr>
        <p:spPr bwMode="auto">
          <a:xfrm>
            <a:off x="63500" y="-822325"/>
            <a:ext cx="1724025" cy="17240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Нашивка 11">
            <a:hlinkClick r:id="rId11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3" name="Нашивка 12">
            <a:hlinkClick r:id="rId12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Назад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9" name="Picture 10" descr="Смотреть исходное изображение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2348880"/>
            <a:ext cx="1224136" cy="1224136"/>
          </a:xfrm>
          <a:prstGeom prst="rect">
            <a:avLst/>
          </a:prstGeom>
          <a:noFill/>
        </p:spPr>
      </p:pic>
      <p:pic>
        <p:nvPicPr>
          <p:cNvPr id="20" name="Picture 10" descr="Смотреть исходное изображение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3501008"/>
            <a:ext cx="1224136" cy="1224136"/>
          </a:xfrm>
          <a:prstGeom prst="rect">
            <a:avLst/>
          </a:prstGeom>
          <a:noFill/>
        </p:spPr>
      </p:pic>
      <p:pic>
        <p:nvPicPr>
          <p:cNvPr id="21" name="Picture 10" descr="Смотреть исходное изображение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3501008"/>
            <a:ext cx="1224136" cy="1224136"/>
          </a:xfrm>
          <a:prstGeom prst="rect">
            <a:avLst/>
          </a:prstGeom>
          <a:noFill/>
        </p:spPr>
      </p:pic>
      <p:pic>
        <p:nvPicPr>
          <p:cNvPr id="22" name="Picture 10" descr="Смотреть исходное изображение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348880"/>
            <a:ext cx="1224136" cy="1224136"/>
          </a:xfrm>
          <a:prstGeom prst="rect">
            <a:avLst/>
          </a:prstGeom>
          <a:noFill/>
        </p:spPr>
      </p:pic>
      <p:pic>
        <p:nvPicPr>
          <p:cNvPr id="23" name="Picture 10" descr="Смотреть исходное изображение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501008"/>
            <a:ext cx="1224136" cy="1224136"/>
          </a:xfrm>
          <a:prstGeom prst="rect">
            <a:avLst/>
          </a:prstGeom>
          <a:noFill/>
        </p:spPr>
      </p:pic>
      <p:pic>
        <p:nvPicPr>
          <p:cNvPr id="24" name="Picture 2" descr="Результаты поиска изображений по запросу &quot;листик  картинка&quot;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6703592" y="2089497"/>
            <a:ext cx="1360821" cy="1303524"/>
          </a:xfrm>
          <a:prstGeom prst="rect">
            <a:avLst/>
          </a:prstGeom>
          <a:noFill/>
        </p:spPr>
      </p:pic>
      <p:pic>
        <p:nvPicPr>
          <p:cNvPr id="25" name="Picture 2" descr="Результаты поиска изображений по запросу &quot;листик  картинка&quot;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5911504" y="3313632"/>
            <a:ext cx="1360821" cy="1303524"/>
          </a:xfrm>
          <a:prstGeom prst="rect">
            <a:avLst/>
          </a:prstGeom>
          <a:noFill/>
        </p:spPr>
      </p:pic>
      <p:pic>
        <p:nvPicPr>
          <p:cNvPr id="26" name="Picture 2" descr="Результаты поиска изображений по запросу &quot;листик  картинка&quot;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7495680" y="3313633"/>
            <a:ext cx="1360821" cy="1303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ер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ер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Смотреть исходное изображение"/>
          <p:cNvPicPr>
            <a:picLocks noChangeAspect="1" noChangeArrowheads="1"/>
          </p:cNvPicPr>
          <p:nvPr/>
        </p:nvPicPr>
        <p:blipFill>
          <a:blip r:embed="rId4" cstate="print"/>
          <a:srcRect l="16138" t="3635" r="20863"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>
            <a:hlinkHover r:id="" action="ppaction://noaction" highlightClick="1">
              <a:snd r:embed="rId5" name="расставь знаки"/>
            </a:hlinkHover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60848"/>
            <a:ext cx="3497969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hlinkHover r:id="" action="ppaction://noaction" highlightClick="1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4008" y="4005064"/>
            <a:ext cx="1238641" cy="13773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6012160" y="4077072"/>
            <a:ext cx="1036086" cy="11521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07904" y="1484784"/>
            <a:ext cx="13033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15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1484784"/>
            <a:ext cx="1159292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15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19872" y="4077072"/>
            <a:ext cx="1080120" cy="1201093"/>
          </a:xfrm>
          <a:prstGeom prst="rect">
            <a:avLst/>
          </a:prstGeom>
        </p:spPr>
      </p:pic>
      <p:sp>
        <p:nvSpPr>
          <p:cNvPr id="11" name="Нашивка 10">
            <a:hlinkClick r:id="rId9" action="ppaction://hlinksldjump"/>
          </p:cNvPr>
          <p:cNvSpPr/>
          <p:nvPr/>
        </p:nvSpPr>
        <p:spPr>
          <a:xfrm>
            <a:off x="6948264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Вперёд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2" name="Нашивка 11">
            <a:hlinkClick r:id="rId10" action="ppaction://hlinksldjump"/>
          </p:cNvPr>
          <p:cNvSpPr/>
          <p:nvPr/>
        </p:nvSpPr>
        <p:spPr>
          <a:xfrm flipH="1">
            <a:off x="251520" y="6237312"/>
            <a:ext cx="1907704" cy="432048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Меню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4" name="Picture 4" descr="Пчелёнок | Лунтик Wiki | Fandom"/>
          <p:cNvPicPr>
            <a:picLocks noChangeAspect="1" noChangeArrowheads="1"/>
          </p:cNvPicPr>
          <p:nvPr/>
        </p:nvPicPr>
        <p:blipFill>
          <a:blip r:embed="rId11" cstate="print"/>
          <a:srcRect l="32146" r="19399"/>
          <a:stretch>
            <a:fillRect/>
          </a:stretch>
        </p:blipFill>
        <p:spPr bwMode="auto">
          <a:xfrm flipH="1">
            <a:off x="6948264" y="1700808"/>
            <a:ext cx="1979712" cy="4085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00024 C 0.04062 -0.03191 -0.00226 -0.06428 -0.02448 -0.08902 C -0.01702 -0.10937 -0.03056 -0.13156 0.02586 -0.15584 C 0.04687 -0.17156 0.05781 -0.18983 0.1052 -0.2074 C 0.11684 -0.21827 0.12343 -0.22914 0.13385 -0.24024 C 0.1368 -0.24324 0.14739 -0.25064 0.14687 -0.25018 C 0.14913 -0.25388 0.15139 -0.25665 0.15347 -0.26012 C 0.15659 -0.26474 0.15833 -0.26914 0.16093 -0.27445 C 0.16302 -0.27723 0.16892 -0.28185 0.16892 -0.28185 " pathEditMode="relative" rAng="-1602288" ptsTypes="ffffffff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" y="-1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равильно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271</Words>
  <Application>Microsoft Office PowerPoint</Application>
  <PresentationFormat>Экран (4:3)</PresentationFormat>
  <Paragraphs>80</Paragraphs>
  <Slides>15</Slides>
  <Notes>2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31</cp:revision>
  <dcterms:created xsi:type="dcterms:W3CDTF">2021-08-08T19:26:00Z</dcterms:created>
  <dcterms:modified xsi:type="dcterms:W3CDTF">2023-05-29T17:52:21Z</dcterms:modified>
</cp:coreProperties>
</file>